
<file path=[Content_Types].xml><?xml version="1.0" encoding="utf-8"?>
<Types xmlns="http://schemas.openxmlformats.org/package/2006/content-types">
  <Default Extension="xml" ContentType="application/xml"/>
  <Default Extension="mp4" ContentType="video/mp4"/>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0000"/>
    <a:srgbClr val="EC2F24"/>
    <a:srgbClr val="FF5B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p:restoredTop sz="94681"/>
  </p:normalViewPr>
  <p:slideViewPr>
    <p:cSldViewPr snapToGrid="0" snapToObjects="1">
      <p:cViewPr>
        <p:scale>
          <a:sx n="76" d="100"/>
          <a:sy n="76" d="100"/>
        </p:scale>
        <p:origin x="552" y="10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4" Type="http://schemas.microsoft.com/office/2016/11/relationships/changesInfo" Target="changesInfos/changesInfo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ston Emery" userId="S::emery.w022@student.cbsd.org::5e2b6003-44fd-49dd-8b93-82e5df0d1b55" providerId="AD" clId="Web-{D7CF6E83-E55F-4724-83E4-B469C50C9016}"/>
    <pc:docChg chg="modSld">
      <pc:chgData name="Weston Emery" userId="S::emery.w022@student.cbsd.org::5e2b6003-44fd-49dd-8b93-82e5df0d1b55" providerId="AD" clId="Web-{D7CF6E83-E55F-4724-83E4-B469C50C9016}" dt="2018-04-10T16:48:21.397" v="71"/>
      <pc:docMkLst>
        <pc:docMk/>
      </pc:docMkLst>
      <pc:sldChg chg="addSp modSp">
        <pc:chgData name="Weston Emery" userId="S::emery.w022@student.cbsd.org::5e2b6003-44fd-49dd-8b93-82e5df0d1b55" providerId="AD" clId="Web-{D7CF6E83-E55F-4724-83E4-B469C50C9016}" dt="2018-04-10T16:48:21.397" v="70"/>
        <pc:sldMkLst>
          <pc:docMk/>
          <pc:sldMk cId="2984129824" sldId="262"/>
        </pc:sldMkLst>
        <pc:spChg chg="add mod">
          <ac:chgData name="Weston Emery" userId="S::emery.w022@student.cbsd.org::5e2b6003-44fd-49dd-8b93-82e5df0d1b55" providerId="AD" clId="Web-{D7CF6E83-E55F-4724-83E4-B469C50C9016}" dt="2018-04-10T16:48:21.397" v="70"/>
          <ac:spMkLst>
            <pc:docMk/>
            <pc:sldMk cId="2984129824" sldId="262"/>
            <ac:spMk id="5" creationId="{2E1A7771-3DB1-4C2A-904E-50DA92B31A7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781CB6-53EB-224C-A814-3FCB97449382}"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en-US"/>
        </a:p>
      </dgm:t>
    </dgm:pt>
    <dgm:pt modelId="{074EEB9A-D75F-C443-A0B0-EEFC20A958B5}">
      <dgm:prSet/>
      <dgm:spPr/>
      <dgm:t>
        <a:bodyPr/>
        <a:lstStyle/>
        <a:p>
          <a:pPr rtl="0"/>
          <a:r>
            <a:rPr lang="en-US" baseline="0"/>
            <a:t>The mission of The Student Majority is to bring students closer to the real facts of politics and the biggest issues facing our nation. The goal of The Student Majority is to create a more informed student body.</a:t>
          </a:r>
          <a:endParaRPr lang="en-US"/>
        </a:p>
      </dgm:t>
    </dgm:pt>
    <dgm:pt modelId="{C6435FBE-9C35-5E4F-B817-FA470088E261}" type="parTrans" cxnId="{3C01D028-5E9E-234E-B820-CF6C6B80BA2C}">
      <dgm:prSet/>
      <dgm:spPr/>
      <dgm:t>
        <a:bodyPr/>
        <a:lstStyle/>
        <a:p>
          <a:endParaRPr lang="en-US"/>
        </a:p>
      </dgm:t>
    </dgm:pt>
    <dgm:pt modelId="{71C53903-09EE-EA49-9FDD-8A0B6737CC36}" type="sibTrans" cxnId="{3C01D028-5E9E-234E-B820-CF6C6B80BA2C}">
      <dgm:prSet/>
      <dgm:spPr/>
      <dgm:t>
        <a:bodyPr/>
        <a:lstStyle/>
        <a:p>
          <a:endParaRPr lang="en-US"/>
        </a:p>
      </dgm:t>
    </dgm:pt>
    <dgm:pt modelId="{39BCDAEF-6067-8545-89AA-F2EF90D1B445}" type="pres">
      <dgm:prSet presAssocID="{6F781CB6-53EB-224C-A814-3FCB97449382}" presName="linear" presStyleCnt="0">
        <dgm:presLayoutVars>
          <dgm:animLvl val="lvl"/>
          <dgm:resizeHandles val="exact"/>
        </dgm:presLayoutVars>
      </dgm:prSet>
      <dgm:spPr/>
      <dgm:t>
        <a:bodyPr/>
        <a:lstStyle/>
        <a:p>
          <a:endParaRPr lang="en-US"/>
        </a:p>
      </dgm:t>
    </dgm:pt>
    <dgm:pt modelId="{E06ABD3B-501A-7B45-8777-27394E7AF4DF}" type="pres">
      <dgm:prSet presAssocID="{074EEB9A-D75F-C443-A0B0-EEFC20A958B5}" presName="parentText" presStyleLbl="node1" presStyleIdx="0" presStyleCnt="1">
        <dgm:presLayoutVars>
          <dgm:chMax val="0"/>
          <dgm:bulletEnabled val="1"/>
        </dgm:presLayoutVars>
      </dgm:prSet>
      <dgm:spPr/>
      <dgm:t>
        <a:bodyPr/>
        <a:lstStyle/>
        <a:p>
          <a:endParaRPr lang="en-US"/>
        </a:p>
      </dgm:t>
    </dgm:pt>
  </dgm:ptLst>
  <dgm:cxnLst>
    <dgm:cxn modelId="{194FA0EA-339E-1A47-8C3C-9954A01846CC}" type="presOf" srcId="{6F781CB6-53EB-224C-A814-3FCB97449382}" destId="{39BCDAEF-6067-8545-89AA-F2EF90D1B445}" srcOrd="0" destOrd="0" presId="urn:microsoft.com/office/officeart/2005/8/layout/vList2"/>
    <dgm:cxn modelId="{3C01D028-5E9E-234E-B820-CF6C6B80BA2C}" srcId="{6F781CB6-53EB-224C-A814-3FCB97449382}" destId="{074EEB9A-D75F-C443-A0B0-EEFC20A958B5}" srcOrd="0" destOrd="0" parTransId="{C6435FBE-9C35-5E4F-B817-FA470088E261}" sibTransId="{71C53903-09EE-EA49-9FDD-8A0B6737CC36}"/>
    <dgm:cxn modelId="{7304A5E5-C0A1-B540-96EE-AA3E9F123849}" type="presOf" srcId="{074EEB9A-D75F-C443-A0B0-EEFC20A958B5}" destId="{E06ABD3B-501A-7B45-8777-27394E7AF4DF}" srcOrd="0" destOrd="0" presId="urn:microsoft.com/office/officeart/2005/8/layout/vList2"/>
    <dgm:cxn modelId="{2A2C5B9E-DC82-A74D-930B-769784EF30E1}" type="presParOf" srcId="{39BCDAEF-6067-8545-89AA-F2EF90D1B445}" destId="{E06ABD3B-501A-7B45-8777-27394E7AF4D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C74740-AEEF-8741-9BEF-5BBFE4BEF878}" type="doc">
      <dgm:prSet loTypeId="urn:microsoft.com/office/officeart/2005/8/layout/hierarchy1" loCatId="hierarchy" qsTypeId="urn:microsoft.com/office/officeart/2005/8/quickstyle/simple1" qsCatId="simple" csTypeId="urn:microsoft.com/office/officeart/2005/8/colors/accent1_3" csCatId="accent1"/>
      <dgm:spPr/>
      <dgm:t>
        <a:bodyPr/>
        <a:lstStyle/>
        <a:p>
          <a:endParaRPr lang="en-US"/>
        </a:p>
      </dgm:t>
    </dgm:pt>
    <dgm:pt modelId="{155EA74E-E89E-F544-A506-EBBE8EA5FF2D}">
      <dgm:prSet/>
      <dgm:spPr/>
      <dgm:t>
        <a:bodyPr/>
        <a:lstStyle/>
        <a:p>
          <a:pPr rtl="0"/>
          <a:r>
            <a:rPr lang="en-US" baseline="0"/>
            <a:t>Founded at Holicong in 2016 by Nick Breen</a:t>
          </a:r>
          <a:endParaRPr lang="en-US"/>
        </a:p>
      </dgm:t>
    </dgm:pt>
    <dgm:pt modelId="{BBD186E1-87A9-B741-9010-031BFC4B162A}" type="parTrans" cxnId="{644B0726-16C2-D043-BDF4-06A469A4CD5C}">
      <dgm:prSet/>
      <dgm:spPr/>
      <dgm:t>
        <a:bodyPr/>
        <a:lstStyle/>
        <a:p>
          <a:endParaRPr lang="en-US"/>
        </a:p>
      </dgm:t>
    </dgm:pt>
    <dgm:pt modelId="{F7C3BE6C-3784-AA4A-A332-71C48260A156}" type="sibTrans" cxnId="{644B0726-16C2-D043-BDF4-06A469A4CD5C}">
      <dgm:prSet/>
      <dgm:spPr/>
      <dgm:t>
        <a:bodyPr/>
        <a:lstStyle/>
        <a:p>
          <a:endParaRPr lang="en-US"/>
        </a:p>
      </dgm:t>
    </dgm:pt>
    <dgm:pt modelId="{39939198-E8F0-A94B-AC49-47F97FBC4DB6}">
      <dgm:prSet/>
      <dgm:spPr/>
      <dgm:t>
        <a:bodyPr/>
        <a:lstStyle/>
        <a:p>
          <a:pPr rtl="0"/>
          <a:r>
            <a:rPr lang="en-US" baseline="0"/>
            <a:t>Goal: To create an informed student voter for the CBSD mock election</a:t>
          </a:r>
          <a:endParaRPr lang="en-US"/>
        </a:p>
      </dgm:t>
    </dgm:pt>
    <dgm:pt modelId="{75812DBA-8974-4543-806A-D5DEA7D33D75}" type="parTrans" cxnId="{C82F300E-638D-7C4A-9ACF-0C19F8B006B3}">
      <dgm:prSet/>
      <dgm:spPr/>
      <dgm:t>
        <a:bodyPr/>
        <a:lstStyle/>
        <a:p>
          <a:endParaRPr lang="en-US"/>
        </a:p>
      </dgm:t>
    </dgm:pt>
    <dgm:pt modelId="{186423D5-E312-3748-8CDF-EFB72115D412}" type="sibTrans" cxnId="{C82F300E-638D-7C4A-9ACF-0C19F8B006B3}">
      <dgm:prSet/>
      <dgm:spPr/>
      <dgm:t>
        <a:bodyPr/>
        <a:lstStyle/>
        <a:p>
          <a:endParaRPr lang="en-US"/>
        </a:p>
      </dgm:t>
    </dgm:pt>
    <dgm:pt modelId="{A16A9A6C-36EB-644E-A1CD-F25C06020B4F}">
      <dgm:prSet/>
      <dgm:spPr/>
      <dgm:t>
        <a:bodyPr/>
        <a:lstStyle/>
        <a:p>
          <a:pPr rtl="0"/>
          <a:r>
            <a:rPr lang="en-US" baseline="0" dirty="0"/>
            <a:t>Helped run CBSD election</a:t>
          </a:r>
          <a:endParaRPr lang="en-US" dirty="0"/>
        </a:p>
      </dgm:t>
    </dgm:pt>
    <dgm:pt modelId="{77624BED-861E-004F-B5C0-D1279AF95791}" type="parTrans" cxnId="{5CEF0367-0EE3-1A42-B5B8-0D4EDF410A87}">
      <dgm:prSet/>
      <dgm:spPr/>
      <dgm:t>
        <a:bodyPr/>
        <a:lstStyle/>
        <a:p>
          <a:endParaRPr lang="en-US"/>
        </a:p>
      </dgm:t>
    </dgm:pt>
    <dgm:pt modelId="{4C967565-845B-8743-A2C1-A5999D487465}" type="sibTrans" cxnId="{5CEF0367-0EE3-1A42-B5B8-0D4EDF410A87}">
      <dgm:prSet/>
      <dgm:spPr/>
      <dgm:t>
        <a:bodyPr/>
        <a:lstStyle/>
        <a:p>
          <a:endParaRPr lang="en-US"/>
        </a:p>
      </dgm:t>
    </dgm:pt>
    <dgm:pt modelId="{F25D851A-62D3-6E4C-8086-31E6D7565061}" type="pres">
      <dgm:prSet presAssocID="{88C74740-AEEF-8741-9BEF-5BBFE4BEF878}" presName="hierChild1" presStyleCnt="0">
        <dgm:presLayoutVars>
          <dgm:chPref val="1"/>
          <dgm:dir/>
          <dgm:animOne val="branch"/>
          <dgm:animLvl val="lvl"/>
          <dgm:resizeHandles/>
        </dgm:presLayoutVars>
      </dgm:prSet>
      <dgm:spPr/>
      <dgm:t>
        <a:bodyPr/>
        <a:lstStyle/>
        <a:p>
          <a:endParaRPr lang="en-US"/>
        </a:p>
      </dgm:t>
    </dgm:pt>
    <dgm:pt modelId="{4EC3D8BA-8F4A-DD4B-AFAE-037223B47405}" type="pres">
      <dgm:prSet presAssocID="{155EA74E-E89E-F544-A506-EBBE8EA5FF2D}" presName="hierRoot1" presStyleCnt="0"/>
      <dgm:spPr/>
    </dgm:pt>
    <dgm:pt modelId="{04C16E3D-4347-F44A-BF07-F88BF9999B39}" type="pres">
      <dgm:prSet presAssocID="{155EA74E-E89E-F544-A506-EBBE8EA5FF2D}" presName="composite" presStyleCnt="0"/>
      <dgm:spPr/>
    </dgm:pt>
    <dgm:pt modelId="{92D09224-6799-7C43-AC25-B1103E28BBD0}" type="pres">
      <dgm:prSet presAssocID="{155EA74E-E89E-F544-A506-EBBE8EA5FF2D}" presName="background" presStyleLbl="node0" presStyleIdx="0" presStyleCnt="3"/>
      <dgm:spPr/>
    </dgm:pt>
    <dgm:pt modelId="{E8B50CD5-CF1E-0845-9A04-C3BA0A24FCE1}" type="pres">
      <dgm:prSet presAssocID="{155EA74E-E89E-F544-A506-EBBE8EA5FF2D}" presName="text" presStyleLbl="fgAcc0" presStyleIdx="0" presStyleCnt="3">
        <dgm:presLayoutVars>
          <dgm:chPref val="3"/>
        </dgm:presLayoutVars>
      </dgm:prSet>
      <dgm:spPr/>
      <dgm:t>
        <a:bodyPr/>
        <a:lstStyle/>
        <a:p>
          <a:endParaRPr lang="en-US"/>
        </a:p>
      </dgm:t>
    </dgm:pt>
    <dgm:pt modelId="{F262C450-E9D3-1945-BB99-38174BD5155B}" type="pres">
      <dgm:prSet presAssocID="{155EA74E-E89E-F544-A506-EBBE8EA5FF2D}" presName="hierChild2" presStyleCnt="0"/>
      <dgm:spPr/>
    </dgm:pt>
    <dgm:pt modelId="{BDBF35AC-61FB-4343-ACBE-D260D5D539D5}" type="pres">
      <dgm:prSet presAssocID="{39939198-E8F0-A94B-AC49-47F97FBC4DB6}" presName="hierRoot1" presStyleCnt="0"/>
      <dgm:spPr/>
    </dgm:pt>
    <dgm:pt modelId="{3239EF43-6614-9F44-BE0F-1F7E147C6FF3}" type="pres">
      <dgm:prSet presAssocID="{39939198-E8F0-A94B-AC49-47F97FBC4DB6}" presName="composite" presStyleCnt="0"/>
      <dgm:spPr/>
    </dgm:pt>
    <dgm:pt modelId="{EA62E3A8-D825-B840-AD3B-A7245F6215DA}" type="pres">
      <dgm:prSet presAssocID="{39939198-E8F0-A94B-AC49-47F97FBC4DB6}" presName="background" presStyleLbl="node0" presStyleIdx="1" presStyleCnt="3"/>
      <dgm:spPr/>
    </dgm:pt>
    <dgm:pt modelId="{27D70075-B480-FC44-B7A8-962C56DB9C83}" type="pres">
      <dgm:prSet presAssocID="{39939198-E8F0-A94B-AC49-47F97FBC4DB6}" presName="text" presStyleLbl="fgAcc0" presStyleIdx="1" presStyleCnt="3">
        <dgm:presLayoutVars>
          <dgm:chPref val="3"/>
        </dgm:presLayoutVars>
      </dgm:prSet>
      <dgm:spPr/>
      <dgm:t>
        <a:bodyPr/>
        <a:lstStyle/>
        <a:p>
          <a:endParaRPr lang="en-US"/>
        </a:p>
      </dgm:t>
    </dgm:pt>
    <dgm:pt modelId="{C9E47060-EA3B-034D-BBFA-B892A48B624F}" type="pres">
      <dgm:prSet presAssocID="{39939198-E8F0-A94B-AC49-47F97FBC4DB6}" presName="hierChild2" presStyleCnt="0"/>
      <dgm:spPr/>
    </dgm:pt>
    <dgm:pt modelId="{B77298AC-1FAA-654D-957F-A79425E0BD11}" type="pres">
      <dgm:prSet presAssocID="{A16A9A6C-36EB-644E-A1CD-F25C06020B4F}" presName="hierRoot1" presStyleCnt="0"/>
      <dgm:spPr/>
    </dgm:pt>
    <dgm:pt modelId="{8A7556BD-9270-E844-A407-7ED8DBAA052C}" type="pres">
      <dgm:prSet presAssocID="{A16A9A6C-36EB-644E-A1CD-F25C06020B4F}" presName="composite" presStyleCnt="0"/>
      <dgm:spPr/>
    </dgm:pt>
    <dgm:pt modelId="{4E04A609-701D-B74F-80DA-944E3159C2C9}" type="pres">
      <dgm:prSet presAssocID="{A16A9A6C-36EB-644E-A1CD-F25C06020B4F}" presName="background" presStyleLbl="node0" presStyleIdx="2" presStyleCnt="3"/>
      <dgm:spPr/>
    </dgm:pt>
    <dgm:pt modelId="{D46E81B9-0CA7-5341-B1ED-6BDB4FCA9EB9}" type="pres">
      <dgm:prSet presAssocID="{A16A9A6C-36EB-644E-A1CD-F25C06020B4F}" presName="text" presStyleLbl="fgAcc0" presStyleIdx="2" presStyleCnt="3">
        <dgm:presLayoutVars>
          <dgm:chPref val="3"/>
        </dgm:presLayoutVars>
      </dgm:prSet>
      <dgm:spPr/>
      <dgm:t>
        <a:bodyPr/>
        <a:lstStyle/>
        <a:p>
          <a:endParaRPr lang="en-US"/>
        </a:p>
      </dgm:t>
    </dgm:pt>
    <dgm:pt modelId="{BE093560-1DC3-3B4D-AF5B-818D34E5AA4F}" type="pres">
      <dgm:prSet presAssocID="{A16A9A6C-36EB-644E-A1CD-F25C06020B4F}" presName="hierChild2" presStyleCnt="0"/>
      <dgm:spPr/>
    </dgm:pt>
  </dgm:ptLst>
  <dgm:cxnLst>
    <dgm:cxn modelId="{45FA3F06-345A-0349-A259-06CD690B024E}" type="presOf" srcId="{A16A9A6C-36EB-644E-A1CD-F25C06020B4F}" destId="{D46E81B9-0CA7-5341-B1ED-6BDB4FCA9EB9}" srcOrd="0" destOrd="0" presId="urn:microsoft.com/office/officeart/2005/8/layout/hierarchy1"/>
    <dgm:cxn modelId="{FAB9ED29-514C-8545-B330-4F43C90F8B17}" type="presOf" srcId="{39939198-E8F0-A94B-AC49-47F97FBC4DB6}" destId="{27D70075-B480-FC44-B7A8-962C56DB9C83}" srcOrd="0" destOrd="0" presId="urn:microsoft.com/office/officeart/2005/8/layout/hierarchy1"/>
    <dgm:cxn modelId="{5CEF0367-0EE3-1A42-B5B8-0D4EDF410A87}" srcId="{88C74740-AEEF-8741-9BEF-5BBFE4BEF878}" destId="{A16A9A6C-36EB-644E-A1CD-F25C06020B4F}" srcOrd="2" destOrd="0" parTransId="{77624BED-861E-004F-B5C0-D1279AF95791}" sibTransId="{4C967565-845B-8743-A2C1-A5999D487465}"/>
    <dgm:cxn modelId="{596AC176-5397-8440-AF76-C4294DA2246D}" type="presOf" srcId="{155EA74E-E89E-F544-A506-EBBE8EA5FF2D}" destId="{E8B50CD5-CF1E-0845-9A04-C3BA0A24FCE1}" srcOrd="0" destOrd="0" presId="urn:microsoft.com/office/officeart/2005/8/layout/hierarchy1"/>
    <dgm:cxn modelId="{C82F300E-638D-7C4A-9ACF-0C19F8B006B3}" srcId="{88C74740-AEEF-8741-9BEF-5BBFE4BEF878}" destId="{39939198-E8F0-A94B-AC49-47F97FBC4DB6}" srcOrd="1" destOrd="0" parTransId="{75812DBA-8974-4543-806A-D5DEA7D33D75}" sibTransId="{186423D5-E312-3748-8CDF-EFB72115D412}"/>
    <dgm:cxn modelId="{644B0726-16C2-D043-BDF4-06A469A4CD5C}" srcId="{88C74740-AEEF-8741-9BEF-5BBFE4BEF878}" destId="{155EA74E-E89E-F544-A506-EBBE8EA5FF2D}" srcOrd="0" destOrd="0" parTransId="{BBD186E1-87A9-B741-9010-031BFC4B162A}" sibTransId="{F7C3BE6C-3784-AA4A-A332-71C48260A156}"/>
    <dgm:cxn modelId="{5E4F039B-BCB8-444F-AC34-89D93993C0CF}" type="presOf" srcId="{88C74740-AEEF-8741-9BEF-5BBFE4BEF878}" destId="{F25D851A-62D3-6E4C-8086-31E6D7565061}" srcOrd="0" destOrd="0" presId="urn:microsoft.com/office/officeart/2005/8/layout/hierarchy1"/>
    <dgm:cxn modelId="{945C7DC3-A188-864C-9D53-F9F539D3AB8D}" type="presParOf" srcId="{F25D851A-62D3-6E4C-8086-31E6D7565061}" destId="{4EC3D8BA-8F4A-DD4B-AFAE-037223B47405}" srcOrd="0" destOrd="0" presId="urn:microsoft.com/office/officeart/2005/8/layout/hierarchy1"/>
    <dgm:cxn modelId="{D6F5BE0C-EA91-F846-84C2-D0F1A461AA38}" type="presParOf" srcId="{4EC3D8BA-8F4A-DD4B-AFAE-037223B47405}" destId="{04C16E3D-4347-F44A-BF07-F88BF9999B39}" srcOrd="0" destOrd="0" presId="urn:microsoft.com/office/officeart/2005/8/layout/hierarchy1"/>
    <dgm:cxn modelId="{77D1E1A0-40A5-B843-BF94-31D469F232AE}" type="presParOf" srcId="{04C16E3D-4347-F44A-BF07-F88BF9999B39}" destId="{92D09224-6799-7C43-AC25-B1103E28BBD0}" srcOrd="0" destOrd="0" presId="urn:microsoft.com/office/officeart/2005/8/layout/hierarchy1"/>
    <dgm:cxn modelId="{2E6BA1AA-623B-8D44-8139-C2D6F3AC2ADD}" type="presParOf" srcId="{04C16E3D-4347-F44A-BF07-F88BF9999B39}" destId="{E8B50CD5-CF1E-0845-9A04-C3BA0A24FCE1}" srcOrd="1" destOrd="0" presId="urn:microsoft.com/office/officeart/2005/8/layout/hierarchy1"/>
    <dgm:cxn modelId="{24C7EF97-11E7-CE4A-9DB8-32894765C509}" type="presParOf" srcId="{4EC3D8BA-8F4A-DD4B-AFAE-037223B47405}" destId="{F262C450-E9D3-1945-BB99-38174BD5155B}" srcOrd="1" destOrd="0" presId="urn:microsoft.com/office/officeart/2005/8/layout/hierarchy1"/>
    <dgm:cxn modelId="{E79658C1-624E-AF4E-AF85-D8F1EBE98806}" type="presParOf" srcId="{F25D851A-62D3-6E4C-8086-31E6D7565061}" destId="{BDBF35AC-61FB-4343-ACBE-D260D5D539D5}" srcOrd="1" destOrd="0" presId="urn:microsoft.com/office/officeart/2005/8/layout/hierarchy1"/>
    <dgm:cxn modelId="{276C7036-D5D5-984D-BF43-9171A584AFFD}" type="presParOf" srcId="{BDBF35AC-61FB-4343-ACBE-D260D5D539D5}" destId="{3239EF43-6614-9F44-BE0F-1F7E147C6FF3}" srcOrd="0" destOrd="0" presId="urn:microsoft.com/office/officeart/2005/8/layout/hierarchy1"/>
    <dgm:cxn modelId="{7ADAB4C3-EF66-B24C-9F80-F4B104BC3515}" type="presParOf" srcId="{3239EF43-6614-9F44-BE0F-1F7E147C6FF3}" destId="{EA62E3A8-D825-B840-AD3B-A7245F6215DA}" srcOrd="0" destOrd="0" presId="urn:microsoft.com/office/officeart/2005/8/layout/hierarchy1"/>
    <dgm:cxn modelId="{72081ABE-11DE-4F4A-8714-76FD1B5CE454}" type="presParOf" srcId="{3239EF43-6614-9F44-BE0F-1F7E147C6FF3}" destId="{27D70075-B480-FC44-B7A8-962C56DB9C83}" srcOrd="1" destOrd="0" presId="urn:microsoft.com/office/officeart/2005/8/layout/hierarchy1"/>
    <dgm:cxn modelId="{5199A5E0-1833-754C-B216-C84951BBB1D2}" type="presParOf" srcId="{BDBF35AC-61FB-4343-ACBE-D260D5D539D5}" destId="{C9E47060-EA3B-034D-BBFA-B892A48B624F}" srcOrd="1" destOrd="0" presId="urn:microsoft.com/office/officeart/2005/8/layout/hierarchy1"/>
    <dgm:cxn modelId="{8C2A6461-BFB8-214B-8060-08C8B758C800}" type="presParOf" srcId="{F25D851A-62D3-6E4C-8086-31E6D7565061}" destId="{B77298AC-1FAA-654D-957F-A79425E0BD11}" srcOrd="2" destOrd="0" presId="urn:microsoft.com/office/officeart/2005/8/layout/hierarchy1"/>
    <dgm:cxn modelId="{C6302468-AA6C-6840-ADF2-98F14268AEDD}" type="presParOf" srcId="{B77298AC-1FAA-654D-957F-A79425E0BD11}" destId="{8A7556BD-9270-E844-A407-7ED8DBAA052C}" srcOrd="0" destOrd="0" presId="urn:microsoft.com/office/officeart/2005/8/layout/hierarchy1"/>
    <dgm:cxn modelId="{D3A63E06-290C-584A-860F-321CAA55C5DC}" type="presParOf" srcId="{8A7556BD-9270-E844-A407-7ED8DBAA052C}" destId="{4E04A609-701D-B74F-80DA-944E3159C2C9}" srcOrd="0" destOrd="0" presId="urn:microsoft.com/office/officeart/2005/8/layout/hierarchy1"/>
    <dgm:cxn modelId="{EF8C3B5D-3753-1644-AA0B-78402A2F7D9E}" type="presParOf" srcId="{8A7556BD-9270-E844-A407-7ED8DBAA052C}" destId="{D46E81B9-0CA7-5341-B1ED-6BDB4FCA9EB9}" srcOrd="1" destOrd="0" presId="urn:microsoft.com/office/officeart/2005/8/layout/hierarchy1"/>
    <dgm:cxn modelId="{B3A3D082-12F0-F745-ACE0-6B546EC445B5}" type="presParOf" srcId="{B77298AC-1FAA-654D-957F-A79425E0BD11}" destId="{BE093560-1DC3-3B4D-AF5B-818D34E5AA4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C4F9D7-87E9-614D-A871-3C72B33D4B4F}" type="doc">
      <dgm:prSet loTypeId="urn:microsoft.com/office/officeart/2005/8/layout/funnel1" loCatId="relationship" qsTypeId="urn:microsoft.com/office/officeart/2005/8/quickstyle/simple4" qsCatId="simple" csTypeId="urn:microsoft.com/office/officeart/2005/8/colors/accent1_2" csCatId="accent1" phldr="1"/>
      <dgm:spPr/>
    </dgm:pt>
    <dgm:pt modelId="{0ED29CA5-A8C6-C34F-BA27-07301D3B4652}">
      <dgm:prSet phldrT="[Text]"/>
      <dgm:spPr/>
      <dgm:t>
        <a:bodyPr/>
        <a:lstStyle/>
        <a:p>
          <a:r>
            <a:rPr lang="en-US" dirty="0"/>
            <a:t>False Information</a:t>
          </a:r>
        </a:p>
      </dgm:t>
    </dgm:pt>
    <dgm:pt modelId="{FF7A2B53-4818-5948-BBEA-CB4A12344285}" type="parTrans" cxnId="{53104133-70EE-B646-9804-32FA2D0033C4}">
      <dgm:prSet/>
      <dgm:spPr/>
      <dgm:t>
        <a:bodyPr/>
        <a:lstStyle/>
        <a:p>
          <a:endParaRPr lang="en-US"/>
        </a:p>
      </dgm:t>
    </dgm:pt>
    <dgm:pt modelId="{71C84EE5-DB08-EF47-9062-2DC1ADBB6821}" type="sibTrans" cxnId="{53104133-70EE-B646-9804-32FA2D0033C4}">
      <dgm:prSet/>
      <dgm:spPr/>
      <dgm:t>
        <a:bodyPr/>
        <a:lstStyle/>
        <a:p>
          <a:endParaRPr lang="en-US"/>
        </a:p>
      </dgm:t>
    </dgm:pt>
    <dgm:pt modelId="{2E021A54-9A8F-4646-B517-DBED6AC44FA5}">
      <dgm:prSet phldrT="[Text]"/>
      <dgm:spPr/>
      <dgm:t>
        <a:bodyPr/>
        <a:lstStyle/>
        <a:p>
          <a:r>
            <a:rPr lang="en-US" dirty="0"/>
            <a:t>Partisan Gap</a:t>
          </a:r>
        </a:p>
      </dgm:t>
    </dgm:pt>
    <dgm:pt modelId="{BBDFF0A6-5B59-3646-8D6C-FB1CC6264787}" type="parTrans" cxnId="{44AD5EF5-095A-A14D-8087-F9A1146D024E}">
      <dgm:prSet/>
      <dgm:spPr/>
      <dgm:t>
        <a:bodyPr/>
        <a:lstStyle/>
        <a:p>
          <a:endParaRPr lang="en-US"/>
        </a:p>
      </dgm:t>
    </dgm:pt>
    <dgm:pt modelId="{AE0D5A13-7246-0548-AD06-008013CCD5F6}" type="sibTrans" cxnId="{44AD5EF5-095A-A14D-8087-F9A1146D024E}">
      <dgm:prSet/>
      <dgm:spPr/>
      <dgm:t>
        <a:bodyPr/>
        <a:lstStyle/>
        <a:p>
          <a:endParaRPr lang="en-US"/>
        </a:p>
      </dgm:t>
    </dgm:pt>
    <dgm:pt modelId="{62203EC3-FEC4-D54F-848B-CADB11C0DBAB}">
      <dgm:prSet phldrT="[Text]"/>
      <dgm:spPr/>
      <dgm:t>
        <a:bodyPr/>
        <a:lstStyle/>
        <a:p>
          <a:r>
            <a:rPr lang="en-US" dirty="0"/>
            <a:t>Disrespect</a:t>
          </a:r>
        </a:p>
      </dgm:t>
    </dgm:pt>
    <dgm:pt modelId="{2616A007-06F2-1245-91A8-B52BA3F23DEA}" type="parTrans" cxnId="{28CAA17E-FC2E-0843-B7AB-D926982D1E30}">
      <dgm:prSet/>
      <dgm:spPr/>
      <dgm:t>
        <a:bodyPr/>
        <a:lstStyle/>
        <a:p>
          <a:endParaRPr lang="en-US"/>
        </a:p>
      </dgm:t>
    </dgm:pt>
    <dgm:pt modelId="{20265015-8D80-144A-B0AE-B8EDB5A3B1B7}" type="sibTrans" cxnId="{28CAA17E-FC2E-0843-B7AB-D926982D1E30}">
      <dgm:prSet/>
      <dgm:spPr/>
      <dgm:t>
        <a:bodyPr/>
        <a:lstStyle/>
        <a:p>
          <a:endParaRPr lang="en-US"/>
        </a:p>
      </dgm:t>
    </dgm:pt>
    <dgm:pt modelId="{E99FF529-8CE8-AB49-AF93-8BE5D66B0665}">
      <dgm:prSet custT="1"/>
      <dgm:spPr/>
      <dgm:t>
        <a:bodyPr/>
        <a:lstStyle/>
        <a:p>
          <a:r>
            <a:rPr lang="en-US" sz="2200" dirty="0" smtClean="0"/>
            <a:t> </a:t>
          </a:r>
          <a:r>
            <a:rPr lang="en-US" sz="2800" dirty="0" smtClean="0"/>
            <a:t>Widespread </a:t>
          </a:r>
          <a:r>
            <a:rPr lang="en-US" sz="2800" dirty="0" smtClean="0"/>
            <a:t>Divisiveness</a:t>
          </a:r>
          <a:endParaRPr lang="en-US" sz="2800" dirty="0"/>
        </a:p>
      </dgm:t>
    </dgm:pt>
    <dgm:pt modelId="{552A1A9F-98C9-3545-8D9B-0D95F0069A55}" type="parTrans" cxnId="{4FDE3517-2045-D341-B5A6-C9988659F804}">
      <dgm:prSet/>
      <dgm:spPr/>
      <dgm:t>
        <a:bodyPr/>
        <a:lstStyle/>
        <a:p>
          <a:endParaRPr lang="en-US"/>
        </a:p>
      </dgm:t>
    </dgm:pt>
    <dgm:pt modelId="{4F0B7327-56CB-0345-A491-5DDEC5E0553A}" type="sibTrans" cxnId="{4FDE3517-2045-D341-B5A6-C9988659F804}">
      <dgm:prSet/>
      <dgm:spPr/>
      <dgm:t>
        <a:bodyPr/>
        <a:lstStyle/>
        <a:p>
          <a:endParaRPr lang="en-US"/>
        </a:p>
      </dgm:t>
    </dgm:pt>
    <dgm:pt modelId="{63E9C2D3-B030-D147-87A4-6756C70B2EBC}" type="pres">
      <dgm:prSet presAssocID="{C0C4F9D7-87E9-614D-A871-3C72B33D4B4F}" presName="Name0" presStyleCnt="0">
        <dgm:presLayoutVars>
          <dgm:chMax val="4"/>
          <dgm:resizeHandles val="exact"/>
        </dgm:presLayoutVars>
      </dgm:prSet>
      <dgm:spPr/>
    </dgm:pt>
    <dgm:pt modelId="{675B8026-8853-B349-AE3A-2B39762656F3}" type="pres">
      <dgm:prSet presAssocID="{C0C4F9D7-87E9-614D-A871-3C72B33D4B4F}" presName="ellipse" presStyleLbl="trBgShp" presStyleIdx="0" presStyleCnt="1"/>
      <dgm:spPr/>
    </dgm:pt>
    <dgm:pt modelId="{E340C6E0-E0AF-1A40-A01F-F3135656D4A8}" type="pres">
      <dgm:prSet presAssocID="{C0C4F9D7-87E9-614D-A871-3C72B33D4B4F}" presName="arrow1" presStyleLbl="fgShp" presStyleIdx="0" presStyleCnt="1"/>
      <dgm:spPr/>
    </dgm:pt>
    <dgm:pt modelId="{5A582A90-06B8-B849-99DA-530DDFE99490}" type="pres">
      <dgm:prSet presAssocID="{C0C4F9D7-87E9-614D-A871-3C72B33D4B4F}" presName="rectangle" presStyleLbl="revTx" presStyleIdx="0" presStyleCnt="1">
        <dgm:presLayoutVars>
          <dgm:bulletEnabled val="1"/>
        </dgm:presLayoutVars>
      </dgm:prSet>
      <dgm:spPr/>
      <dgm:t>
        <a:bodyPr/>
        <a:lstStyle/>
        <a:p>
          <a:endParaRPr lang="en-US"/>
        </a:p>
      </dgm:t>
    </dgm:pt>
    <dgm:pt modelId="{414B009C-6DB5-674F-AB6A-A01ADC67FC0B}" type="pres">
      <dgm:prSet presAssocID="{2E021A54-9A8F-4646-B517-DBED6AC44FA5}" presName="item1" presStyleLbl="node1" presStyleIdx="0" presStyleCnt="3">
        <dgm:presLayoutVars>
          <dgm:bulletEnabled val="1"/>
        </dgm:presLayoutVars>
      </dgm:prSet>
      <dgm:spPr/>
      <dgm:t>
        <a:bodyPr/>
        <a:lstStyle/>
        <a:p>
          <a:endParaRPr lang="en-US"/>
        </a:p>
      </dgm:t>
    </dgm:pt>
    <dgm:pt modelId="{5E3434BD-5721-1740-A156-CDB19FDE24E1}" type="pres">
      <dgm:prSet presAssocID="{62203EC3-FEC4-D54F-848B-CADB11C0DBAB}" presName="item2" presStyleLbl="node1" presStyleIdx="1" presStyleCnt="3">
        <dgm:presLayoutVars>
          <dgm:bulletEnabled val="1"/>
        </dgm:presLayoutVars>
      </dgm:prSet>
      <dgm:spPr/>
      <dgm:t>
        <a:bodyPr/>
        <a:lstStyle/>
        <a:p>
          <a:endParaRPr lang="en-US"/>
        </a:p>
      </dgm:t>
    </dgm:pt>
    <dgm:pt modelId="{8C4EE7A3-2235-9B46-8F46-999865E2C255}" type="pres">
      <dgm:prSet presAssocID="{E99FF529-8CE8-AB49-AF93-8BE5D66B0665}" presName="item3" presStyleLbl="node1" presStyleIdx="2" presStyleCnt="3">
        <dgm:presLayoutVars>
          <dgm:bulletEnabled val="1"/>
        </dgm:presLayoutVars>
      </dgm:prSet>
      <dgm:spPr/>
      <dgm:t>
        <a:bodyPr/>
        <a:lstStyle/>
        <a:p>
          <a:endParaRPr lang="en-US"/>
        </a:p>
      </dgm:t>
    </dgm:pt>
    <dgm:pt modelId="{1C5FB59F-8FED-E647-9D92-C704BF84BD39}" type="pres">
      <dgm:prSet presAssocID="{C0C4F9D7-87E9-614D-A871-3C72B33D4B4F}" presName="funnel" presStyleLbl="trAlignAcc1" presStyleIdx="0" presStyleCnt="1"/>
      <dgm:spPr/>
    </dgm:pt>
  </dgm:ptLst>
  <dgm:cxnLst>
    <dgm:cxn modelId="{4FDE3517-2045-D341-B5A6-C9988659F804}" srcId="{C0C4F9D7-87E9-614D-A871-3C72B33D4B4F}" destId="{E99FF529-8CE8-AB49-AF93-8BE5D66B0665}" srcOrd="3" destOrd="0" parTransId="{552A1A9F-98C9-3545-8D9B-0D95F0069A55}" sibTransId="{4F0B7327-56CB-0345-A491-5DDEC5E0553A}"/>
    <dgm:cxn modelId="{26E754C3-AC99-0244-80BE-153C278CDB8C}" type="presOf" srcId="{C0C4F9D7-87E9-614D-A871-3C72B33D4B4F}" destId="{63E9C2D3-B030-D147-87A4-6756C70B2EBC}" srcOrd="0" destOrd="0" presId="urn:microsoft.com/office/officeart/2005/8/layout/funnel1"/>
    <dgm:cxn modelId="{8B201EEB-83B4-6147-9B1E-586445F4DD88}" type="presOf" srcId="{0ED29CA5-A8C6-C34F-BA27-07301D3B4652}" destId="{8C4EE7A3-2235-9B46-8F46-999865E2C255}" srcOrd="0" destOrd="0" presId="urn:microsoft.com/office/officeart/2005/8/layout/funnel1"/>
    <dgm:cxn modelId="{53104133-70EE-B646-9804-32FA2D0033C4}" srcId="{C0C4F9D7-87E9-614D-A871-3C72B33D4B4F}" destId="{0ED29CA5-A8C6-C34F-BA27-07301D3B4652}" srcOrd="0" destOrd="0" parTransId="{FF7A2B53-4818-5948-BBEA-CB4A12344285}" sibTransId="{71C84EE5-DB08-EF47-9062-2DC1ADBB6821}"/>
    <dgm:cxn modelId="{A26EBF0A-0B8F-5946-BCA7-6892E4C52F17}" type="presOf" srcId="{2E021A54-9A8F-4646-B517-DBED6AC44FA5}" destId="{5E3434BD-5721-1740-A156-CDB19FDE24E1}" srcOrd="0" destOrd="0" presId="urn:microsoft.com/office/officeart/2005/8/layout/funnel1"/>
    <dgm:cxn modelId="{E4BB08D4-4C2C-EE49-84C0-2A1E0301CAAD}" type="presOf" srcId="{62203EC3-FEC4-D54F-848B-CADB11C0DBAB}" destId="{414B009C-6DB5-674F-AB6A-A01ADC67FC0B}" srcOrd="0" destOrd="0" presId="urn:microsoft.com/office/officeart/2005/8/layout/funnel1"/>
    <dgm:cxn modelId="{C3A6F1C5-328B-3048-BB75-1908CB77577D}" type="presOf" srcId="{E99FF529-8CE8-AB49-AF93-8BE5D66B0665}" destId="{5A582A90-06B8-B849-99DA-530DDFE99490}" srcOrd="0" destOrd="0" presId="urn:microsoft.com/office/officeart/2005/8/layout/funnel1"/>
    <dgm:cxn modelId="{44AD5EF5-095A-A14D-8087-F9A1146D024E}" srcId="{C0C4F9D7-87E9-614D-A871-3C72B33D4B4F}" destId="{2E021A54-9A8F-4646-B517-DBED6AC44FA5}" srcOrd="1" destOrd="0" parTransId="{BBDFF0A6-5B59-3646-8D6C-FB1CC6264787}" sibTransId="{AE0D5A13-7246-0548-AD06-008013CCD5F6}"/>
    <dgm:cxn modelId="{28CAA17E-FC2E-0843-B7AB-D926982D1E30}" srcId="{C0C4F9D7-87E9-614D-A871-3C72B33D4B4F}" destId="{62203EC3-FEC4-D54F-848B-CADB11C0DBAB}" srcOrd="2" destOrd="0" parTransId="{2616A007-06F2-1245-91A8-B52BA3F23DEA}" sibTransId="{20265015-8D80-144A-B0AE-B8EDB5A3B1B7}"/>
    <dgm:cxn modelId="{A1FAB9E1-3D9D-E541-90FB-89B5B847FDA5}" type="presParOf" srcId="{63E9C2D3-B030-D147-87A4-6756C70B2EBC}" destId="{675B8026-8853-B349-AE3A-2B39762656F3}" srcOrd="0" destOrd="0" presId="urn:microsoft.com/office/officeart/2005/8/layout/funnel1"/>
    <dgm:cxn modelId="{EF585FE6-0F2B-C347-9CE9-4B33E9B5DE5B}" type="presParOf" srcId="{63E9C2D3-B030-D147-87A4-6756C70B2EBC}" destId="{E340C6E0-E0AF-1A40-A01F-F3135656D4A8}" srcOrd="1" destOrd="0" presId="urn:microsoft.com/office/officeart/2005/8/layout/funnel1"/>
    <dgm:cxn modelId="{8B29A4CE-7EC4-184B-BFB8-EC379ECB91CB}" type="presParOf" srcId="{63E9C2D3-B030-D147-87A4-6756C70B2EBC}" destId="{5A582A90-06B8-B849-99DA-530DDFE99490}" srcOrd="2" destOrd="0" presId="urn:microsoft.com/office/officeart/2005/8/layout/funnel1"/>
    <dgm:cxn modelId="{7A6F2880-B4F2-D74B-9064-4E1CA3FCB78E}" type="presParOf" srcId="{63E9C2D3-B030-D147-87A4-6756C70B2EBC}" destId="{414B009C-6DB5-674F-AB6A-A01ADC67FC0B}" srcOrd="3" destOrd="0" presId="urn:microsoft.com/office/officeart/2005/8/layout/funnel1"/>
    <dgm:cxn modelId="{BB58F98F-ACB6-2040-A592-871428F926D1}" type="presParOf" srcId="{63E9C2D3-B030-D147-87A4-6756C70B2EBC}" destId="{5E3434BD-5721-1740-A156-CDB19FDE24E1}" srcOrd="4" destOrd="0" presId="urn:microsoft.com/office/officeart/2005/8/layout/funnel1"/>
    <dgm:cxn modelId="{4AE7ACBE-1442-F64B-A2EF-655B86F303AB}" type="presParOf" srcId="{63E9C2D3-B030-D147-87A4-6756C70B2EBC}" destId="{8C4EE7A3-2235-9B46-8F46-999865E2C255}" srcOrd="5" destOrd="0" presId="urn:microsoft.com/office/officeart/2005/8/layout/funnel1"/>
    <dgm:cxn modelId="{76AAD10D-315C-6D45-B06C-015733213167}" type="presParOf" srcId="{63E9C2D3-B030-D147-87A4-6756C70B2EBC}" destId="{1C5FB59F-8FED-E647-9D92-C704BF84BD39}"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9B9AE4-3B99-D84D-BEBA-82CDFCE42833}" type="doc">
      <dgm:prSet loTypeId="urn:microsoft.com/office/officeart/2005/8/layout/arrow1" loCatId="relationship" qsTypeId="urn:microsoft.com/office/officeart/2005/8/quickstyle/simple4" qsCatId="simple" csTypeId="urn:microsoft.com/office/officeart/2005/8/colors/accent1_3" csCatId="accent1"/>
      <dgm:spPr/>
      <dgm:t>
        <a:bodyPr/>
        <a:lstStyle/>
        <a:p>
          <a:endParaRPr lang="en-US"/>
        </a:p>
      </dgm:t>
    </dgm:pt>
    <dgm:pt modelId="{9CF4DA68-FF87-5B4A-A8FC-57046C41EF17}">
      <dgm:prSet/>
      <dgm:spPr/>
      <dgm:t>
        <a:bodyPr/>
        <a:lstStyle/>
        <a:p>
          <a:pPr rtl="0"/>
          <a:r>
            <a:rPr lang="en-US" b="1" i="0" baseline="0" dirty="0"/>
            <a:t>Non-partisan</a:t>
          </a:r>
          <a:endParaRPr lang="en-US" dirty="0"/>
        </a:p>
      </dgm:t>
    </dgm:pt>
    <dgm:pt modelId="{ADC670AC-D571-6B42-8DAF-722F66DBA892}" type="parTrans" cxnId="{D9CD701B-40CD-0849-9B6D-2A51BBC8BD94}">
      <dgm:prSet/>
      <dgm:spPr/>
      <dgm:t>
        <a:bodyPr/>
        <a:lstStyle/>
        <a:p>
          <a:endParaRPr lang="en-US"/>
        </a:p>
      </dgm:t>
    </dgm:pt>
    <dgm:pt modelId="{87655F26-1AB3-2440-B5AD-F108015258B6}" type="sibTrans" cxnId="{D9CD701B-40CD-0849-9B6D-2A51BBC8BD94}">
      <dgm:prSet/>
      <dgm:spPr/>
      <dgm:t>
        <a:bodyPr/>
        <a:lstStyle/>
        <a:p>
          <a:endParaRPr lang="en-US"/>
        </a:p>
      </dgm:t>
    </dgm:pt>
    <dgm:pt modelId="{FB18005E-F5C5-B94E-8FB1-04EF2B49F27A}">
      <dgm:prSet/>
      <dgm:spPr/>
      <dgm:t>
        <a:bodyPr/>
        <a:lstStyle/>
        <a:p>
          <a:pPr rtl="0"/>
          <a:r>
            <a:rPr lang="en-US" b="1" i="0" baseline="0"/>
            <a:t>Real information</a:t>
          </a:r>
          <a:endParaRPr lang="en-US"/>
        </a:p>
      </dgm:t>
    </dgm:pt>
    <dgm:pt modelId="{B0666AB2-F265-9342-AD62-75B59331B8CC}" type="parTrans" cxnId="{2C438DF0-C34B-424C-9D3F-9D934DD8CB7C}">
      <dgm:prSet/>
      <dgm:spPr/>
      <dgm:t>
        <a:bodyPr/>
        <a:lstStyle/>
        <a:p>
          <a:endParaRPr lang="en-US"/>
        </a:p>
      </dgm:t>
    </dgm:pt>
    <dgm:pt modelId="{E62F7B8C-E85F-7843-88F4-3AFFDFEC80E4}" type="sibTrans" cxnId="{2C438DF0-C34B-424C-9D3F-9D934DD8CB7C}">
      <dgm:prSet/>
      <dgm:spPr/>
      <dgm:t>
        <a:bodyPr/>
        <a:lstStyle/>
        <a:p>
          <a:endParaRPr lang="en-US"/>
        </a:p>
      </dgm:t>
    </dgm:pt>
    <dgm:pt modelId="{32580A56-0F0F-B14C-9359-387EDF58B8E0}">
      <dgm:prSet/>
      <dgm:spPr/>
      <dgm:t>
        <a:bodyPr/>
        <a:lstStyle/>
        <a:p>
          <a:pPr rtl="0"/>
          <a:r>
            <a:rPr lang="en-US" b="1" i="0" baseline="0"/>
            <a:t>Deep discussions</a:t>
          </a:r>
          <a:endParaRPr lang="en-US"/>
        </a:p>
      </dgm:t>
    </dgm:pt>
    <dgm:pt modelId="{1E806A66-D71C-454A-A059-16E99371F789}" type="parTrans" cxnId="{67E24DF8-0B53-7F47-BCDA-40A1825E5242}">
      <dgm:prSet/>
      <dgm:spPr/>
      <dgm:t>
        <a:bodyPr/>
        <a:lstStyle/>
        <a:p>
          <a:endParaRPr lang="en-US"/>
        </a:p>
      </dgm:t>
    </dgm:pt>
    <dgm:pt modelId="{60873B37-EB62-D248-891D-7C7890399387}" type="sibTrans" cxnId="{67E24DF8-0B53-7F47-BCDA-40A1825E5242}">
      <dgm:prSet/>
      <dgm:spPr/>
      <dgm:t>
        <a:bodyPr/>
        <a:lstStyle/>
        <a:p>
          <a:endParaRPr lang="en-US"/>
        </a:p>
      </dgm:t>
    </dgm:pt>
    <dgm:pt modelId="{2E431C94-92CB-1A42-9810-D8D99B2175BF}" type="pres">
      <dgm:prSet presAssocID="{A79B9AE4-3B99-D84D-BEBA-82CDFCE42833}" presName="cycle" presStyleCnt="0">
        <dgm:presLayoutVars>
          <dgm:dir/>
          <dgm:resizeHandles val="exact"/>
        </dgm:presLayoutVars>
      </dgm:prSet>
      <dgm:spPr/>
      <dgm:t>
        <a:bodyPr/>
        <a:lstStyle/>
        <a:p>
          <a:endParaRPr lang="en-US"/>
        </a:p>
      </dgm:t>
    </dgm:pt>
    <dgm:pt modelId="{E40CFFE2-7743-2A41-A73C-3F224A82253B}" type="pres">
      <dgm:prSet presAssocID="{9CF4DA68-FF87-5B4A-A8FC-57046C41EF17}" presName="arrow" presStyleLbl="node1" presStyleIdx="0" presStyleCnt="3">
        <dgm:presLayoutVars>
          <dgm:bulletEnabled val="1"/>
        </dgm:presLayoutVars>
      </dgm:prSet>
      <dgm:spPr/>
      <dgm:t>
        <a:bodyPr/>
        <a:lstStyle/>
        <a:p>
          <a:endParaRPr lang="en-US"/>
        </a:p>
      </dgm:t>
    </dgm:pt>
    <dgm:pt modelId="{BAB54EF6-C2BF-6C49-8FAE-1CAA0A3FA6DF}" type="pres">
      <dgm:prSet presAssocID="{FB18005E-F5C5-B94E-8FB1-04EF2B49F27A}" presName="arrow" presStyleLbl="node1" presStyleIdx="1" presStyleCnt="3">
        <dgm:presLayoutVars>
          <dgm:bulletEnabled val="1"/>
        </dgm:presLayoutVars>
      </dgm:prSet>
      <dgm:spPr/>
      <dgm:t>
        <a:bodyPr/>
        <a:lstStyle/>
        <a:p>
          <a:endParaRPr lang="en-US"/>
        </a:p>
      </dgm:t>
    </dgm:pt>
    <dgm:pt modelId="{784299EB-4E41-434B-99E0-FE0E66B9C8B3}" type="pres">
      <dgm:prSet presAssocID="{32580A56-0F0F-B14C-9359-387EDF58B8E0}" presName="arrow" presStyleLbl="node1" presStyleIdx="2" presStyleCnt="3">
        <dgm:presLayoutVars>
          <dgm:bulletEnabled val="1"/>
        </dgm:presLayoutVars>
      </dgm:prSet>
      <dgm:spPr/>
      <dgm:t>
        <a:bodyPr/>
        <a:lstStyle/>
        <a:p>
          <a:endParaRPr lang="en-US"/>
        </a:p>
      </dgm:t>
    </dgm:pt>
  </dgm:ptLst>
  <dgm:cxnLst>
    <dgm:cxn modelId="{CD8EEC25-52A2-E04C-9B58-4E3A0C1287A4}" type="presOf" srcId="{FB18005E-F5C5-B94E-8FB1-04EF2B49F27A}" destId="{BAB54EF6-C2BF-6C49-8FAE-1CAA0A3FA6DF}" srcOrd="0" destOrd="0" presId="urn:microsoft.com/office/officeart/2005/8/layout/arrow1"/>
    <dgm:cxn modelId="{DFC42ECB-0A06-4A44-8C3B-2933EB903E2F}" type="presOf" srcId="{9CF4DA68-FF87-5B4A-A8FC-57046C41EF17}" destId="{E40CFFE2-7743-2A41-A73C-3F224A82253B}" srcOrd="0" destOrd="0" presId="urn:microsoft.com/office/officeart/2005/8/layout/arrow1"/>
    <dgm:cxn modelId="{8906706F-0864-924E-AF10-67F8B79B81D7}" type="presOf" srcId="{A79B9AE4-3B99-D84D-BEBA-82CDFCE42833}" destId="{2E431C94-92CB-1A42-9810-D8D99B2175BF}" srcOrd="0" destOrd="0" presId="urn:microsoft.com/office/officeart/2005/8/layout/arrow1"/>
    <dgm:cxn modelId="{2C438DF0-C34B-424C-9D3F-9D934DD8CB7C}" srcId="{A79B9AE4-3B99-D84D-BEBA-82CDFCE42833}" destId="{FB18005E-F5C5-B94E-8FB1-04EF2B49F27A}" srcOrd="1" destOrd="0" parTransId="{B0666AB2-F265-9342-AD62-75B59331B8CC}" sibTransId="{E62F7B8C-E85F-7843-88F4-3AFFDFEC80E4}"/>
    <dgm:cxn modelId="{D9CD701B-40CD-0849-9B6D-2A51BBC8BD94}" srcId="{A79B9AE4-3B99-D84D-BEBA-82CDFCE42833}" destId="{9CF4DA68-FF87-5B4A-A8FC-57046C41EF17}" srcOrd="0" destOrd="0" parTransId="{ADC670AC-D571-6B42-8DAF-722F66DBA892}" sibTransId="{87655F26-1AB3-2440-B5AD-F108015258B6}"/>
    <dgm:cxn modelId="{28B469AA-C3F3-F34C-ACDD-75A79C45B8E2}" type="presOf" srcId="{32580A56-0F0F-B14C-9359-387EDF58B8E0}" destId="{784299EB-4E41-434B-99E0-FE0E66B9C8B3}" srcOrd="0" destOrd="0" presId="urn:microsoft.com/office/officeart/2005/8/layout/arrow1"/>
    <dgm:cxn modelId="{67E24DF8-0B53-7F47-BCDA-40A1825E5242}" srcId="{A79B9AE4-3B99-D84D-BEBA-82CDFCE42833}" destId="{32580A56-0F0F-B14C-9359-387EDF58B8E0}" srcOrd="2" destOrd="0" parTransId="{1E806A66-D71C-454A-A059-16E99371F789}" sibTransId="{60873B37-EB62-D248-891D-7C7890399387}"/>
    <dgm:cxn modelId="{D3A14832-14F1-C14B-A8C8-A5107AD16C75}" type="presParOf" srcId="{2E431C94-92CB-1A42-9810-D8D99B2175BF}" destId="{E40CFFE2-7743-2A41-A73C-3F224A82253B}" srcOrd="0" destOrd="0" presId="urn:microsoft.com/office/officeart/2005/8/layout/arrow1"/>
    <dgm:cxn modelId="{E80039C6-87C5-924A-90A9-D679DBFE58EF}" type="presParOf" srcId="{2E431C94-92CB-1A42-9810-D8D99B2175BF}" destId="{BAB54EF6-C2BF-6C49-8FAE-1CAA0A3FA6DF}" srcOrd="1" destOrd="0" presId="urn:microsoft.com/office/officeart/2005/8/layout/arrow1"/>
    <dgm:cxn modelId="{D9358C1C-CB66-AD43-85FD-68F1FA3577C0}" type="presParOf" srcId="{2E431C94-92CB-1A42-9810-D8D99B2175BF}" destId="{784299EB-4E41-434B-99E0-FE0E66B9C8B3}" srcOrd="2"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0B5632-2FDF-524D-9BED-8D07A71BD5F9}"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5CE15015-B6EB-8F41-BBB0-8E6EB62A6DFC}">
      <dgm:prSet phldrT="[Text]"/>
      <dgm:spPr/>
      <dgm:t>
        <a:bodyPr/>
        <a:lstStyle/>
        <a:p>
          <a:r>
            <a:rPr lang="en-US" dirty="0" smtClean="0"/>
            <a:t>North Korea</a:t>
          </a:r>
          <a:endParaRPr lang="en-US" dirty="0"/>
        </a:p>
      </dgm:t>
    </dgm:pt>
    <dgm:pt modelId="{F8B631C4-2A28-FE4D-A35E-43E10AA5A474}" type="parTrans" cxnId="{37342AD7-C8C6-DC4A-9AC1-E394878682BB}">
      <dgm:prSet/>
      <dgm:spPr/>
      <dgm:t>
        <a:bodyPr/>
        <a:lstStyle/>
        <a:p>
          <a:endParaRPr lang="en-US"/>
        </a:p>
      </dgm:t>
    </dgm:pt>
    <dgm:pt modelId="{748ABD78-37EB-7E44-9303-02E55F3B3C70}" type="sibTrans" cxnId="{37342AD7-C8C6-DC4A-9AC1-E394878682BB}">
      <dgm:prSet/>
      <dgm:spPr/>
      <dgm:t>
        <a:bodyPr/>
        <a:lstStyle/>
        <a:p>
          <a:endParaRPr lang="en-US"/>
        </a:p>
      </dgm:t>
    </dgm:pt>
    <dgm:pt modelId="{CCE3F76B-7117-D644-8B5D-C139D9943559}">
      <dgm:prSet phldrT="[Text]"/>
      <dgm:spPr/>
      <dgm:t>
        <a:bodyPr/>
        <a:lstStyle/>
        <a:p>
          <a:r>
            <a:rPr lang="en-US" dirty="0" smtClean="0"/>
            <a:t>Tariffs</a:t>
          </a:r>
          <a:endParaRPr lang="en-US" dirty="0"/>
        </a:p>
      </dgm:t>
    </dgm:pt>
    <dgm:pt modelId="{95A8A433-671A-E741-B296-03C7DB9AD802}" type="parTrans" cxnId="{952060EC-8CC6-2E43-BACC-69002F725F57}">
      <dgm:prSet/>
      <dgm:spPr/>
      <dgm:t>
        <a:bodyPr/>
        <a:lstStyle/>
        <a:p>
          <a:endParaRPr lang="en-US"/>
        </a:p>
      </dgm:t>
    </dgm:pt>
    <dgm:pt modelId="{834A0C6E-70B0-6C4D-AF67-A3B1874F20A7}" type="sibTrans" cxnId="{952060EC-8CC6-2E43-BACC-69002F725F57}">
      <dgm:prSet/>
      <dgm:spPr/>
      <dgm:t>
        <a:bodyPr/>
        <a:lstStyle/>
        <a:p>
          <a:endParaRPr lang="en-US"/>
        </a:p>
      </dgm:t>
    </dgm:pt>
    <dgm:pt modelId="{F09BB1CC-E790-054E-910E-6CE8065B7EA2}">
      <dgm:prSet phldrT="[Text]"/>
      <dgm:spPr/>
      <dgm:t>
        <a:bodyPr/>
        <a:lstStyle/>
        <a:p>
          <a:r>
            <a:rPr lang="en-US" smtClean="0"/>
            <a:t>Syria</a:t>
          </a:r>
          <a:endParaRPr lang="en-US"/>
        </a:p>
      </dgm:t>
    </dgm:pt>
    <dgm:pt modelId="{3A26AB17-35D7-0645-B6FE-61C4EAFA49E9}" type="parTrans" cxnId="{84394C31-BCCE-1C44-A337-074FF3154509}">
      <dgm:prSet/>
      <dgm:spPr/>
      <dgm:t>
        <a:bodyPr/>
        <a:lstStyle/>
        <a:p>
          <a:endParaRPr lang="en-US"/>
        </a:p>
      </dgm:t>
    </dgm:pt>
    <dgm:pt modelId="{3FCBEF42-AD33-5145-A0A1-EBBCD5B7AD02}" type="sibTrans" cxnId="{84394C31-BCCE-1C44-A337-074FF3154509}">
      <dgm:prSet/>
      <dgm:spPr/>
      <dgm:t>
        <a:bodyPr/>
        <a:lstStyle/>
        <a:p>
          <a:endParaRPr lang="en-US"/>
        </a:p>
      </dgm:t>
    </dgm:pt>
    <dgm:pt modelId="{513A9181-C9B2-1A40-B4E1-F8D34DA8D298}" type="pres">
      <dgm:prSet presAssocID="{460B5632-2FDF-524D-9BED-8D07A71BD5F9}" presName="Name0" presStyleCnt="0">
        <dgm:presLayoutVars>
          <dgm:chMax val="7"/>
          <dgm:chPref val="7"/>
          <dgm:dir/>
        </dgm:presLayoutVars>
      </dgm:prSet>
      <dgm:spPr/>
    </dgm:pt>
    <dgm:pt modelId="{7EA74D35-A809-E34A-A8E7-E93629FE636C}" type="pres">
      <dgm:prSet presAssocID="{460B5632-2FDF-524D-9BED-8D07A71BD5F9}" presName="Name1" presStyleCnt="0"/>
      <dgm:spPr/>
    </dgm:pt>
    <dgm:pt modelId="{DA51D549-E1DC-4140-93C5-4E4A8A5A2C48}" type="pres">
      <dgm:prSet presAssocID="{460B5632-2FDF-524D-9BED-8D07A71BD5F9}" presName="cycle" presStyleCnt="0"/>
      <dgm:spPr/>
    </dgm:pt>
    <dgm:pt modelId="{DDF23B9E-987E-D541-B038-E87F3ADEABA9}" type="pres">
      <dgm:prSet presAssocID="{460B5632-2FDF-524D-9BED-8D07A71BD5F9}" presName="srcNode" presStyleLbl="node1" presStyleIdx="0" presStyleCnt="3"/>
      <dgm:spPr/>
    </dgm:pt>
    <dgm:pt modelId="{BF004BFF-2991-D24A-B919-DE259ABB11AF}" type="pres">
      <dgm:prSet presAssocID="{460B5632-2FDF-524D-9BED-8D07A71BD5F9}" presName="conn" presStyleLbl="parChTrans1D2" presStyleIdx="0" presStyleCnt="1"/>
      <dgm:spPr/>
    </dgm:pt>
    <dgm:pt modelId="{6E836798-CAE8-F748-9ADF-844B210C39EB}" type="pres">
      <dgm:prSet presAssocID="{460B5632-2FDF-524D-9BED-8D07A71BD5F9}" presName="extraNode" presStyleLbl="node1" presStyleIdx="0" presStyleCnt="3"/>
      <dgm:spPr/>
    </dgm:pt>
    <dgm:pt modelId="{C4723ACD-B3D6-124A-9BBD-04BEC59AE338}" type="pres">
      <dgm:prSet presAssocID="{460B5632-2FDF-524D-9BED-8D07A71BD5F9}" presName="dstNode" presStyleLbl="node1" presStyleIdx="0" presStyleCnt="3"/>
      <dgm:spPr/>
    </dgm:pt>
    <dgm:pt modelId="{2A14D148-BA03-3145-8B56-8BC913DB3E73}" type="pres">
      <dgm:prSet presAssocID="{5CE15015-B6EB-8F41-BBB0-8E6EB62A6DFC}" presName="text_1" presStyleLbl="node1" presStyleIdx="0" presStyleCnt="3">
        <dgm:presLayoutVars>
          <dgm:bulletEnabled val="1"/>
        </dgm:presLayoutVars>
      </dgm:prSet>
      <dgm:spPr/>
      <dgm:t>
        <a:bodyPr/>
        <a:lstStyle/>
        <a:p>
          <a:endParaRPr lang="en-US"/>
        </a:p>
      </dgm:t>
    </dgm:pt>
    <dgm:pt modelId="{890B17A6-6ED4-BD4E-9B3F-08CDB6739315}" type="pres">
      <dgm:prSet presAssocID="{5CE15015-B6EB-8F41-BBB0-8E6EB62A6DFC}" presName="accent_1" presStyleCnt="0"/>
      <dgm:spPr/>
    </dgm:pt>
    <dgm:pt modelId="{A6B8DDC7-9AD8-D746-ADF2-8BEF6E6ABFB3}" type="pres">
      <dgm:prSet presAssocID="{5CE15015-B6EB-8F41-BBB0-8E6EB62A6DFC}" presName="accentRepeatNode" presStyleLbl="solidFgAcc1" presStyleIdx="0" presStyleCnt="3"/>
      <dgm:spPr>
        <a:solidFill>
          <a:srgbClr val="C00000"/>
        </a:solidFill>
      </dgm:spPr>
    </dgm:pt>
    <dgm:pt modelId="{6C14A6EE-F310-4845-A229-A5CF0DCE3FCB}" type="pres">
      <dgm:prSet presAssocID="{CCE3F76B-7117-D644-8B5D-C139D9943559}" presName="text_2" presStyleLbl="node1" presStyleIdx="1" presStyleCnt="3">
        <dgm:presLayoutVars>
          <dgm:bulletEnabled val="1"/>
        </dgm:presLayoutVars>
      </dgm:prSet>
      <dgm:spPr/>
      <dgm:t>
        <a:bodyPr/>
        <a:lstStyle/>
        <a:p>
          <a:endParaRPr lang="en-US"/>
        </a:p>
      </dgm:t>
    </dgm:pt>
    <dgm:pt modelId="{079C5BD3-9AD9-7F4B-8BDC-AEA3DA1A252F}" type="pres">
      <dgm:prSet presAssocID="{CCE3F76B-7117-D644-8B5D-C139D9943559}" presName="accent_2" presStyleCnt="0"/>
      <dgm:spPr/>
    </dgm:pt>
    <dgm:pt modelId="{575BC3B0-A2B3-7346-B0D7-4DB517F16C56}" type="pres">
      <dgm:prSet presAssocID="{CCE3F76B-7117-D644-8B5D-C139D9943559}" presName="accentRepeatNode" presStyleLbl="solidFgAcc1" presStyleIdx="1" presStyleCnt="3"/>
      <dgm:spPr>
        <a:solidFill>
          <a:schemeClr val="tx1"/>
        </a:solidFill>
      </dgm:spPr>
    </dgm:pt>
    <dgm:pt modelId="{CE0AF66E-2D17-B549-A206-E2F6934C044E}" type="pres">
      <dgm:prSet presAssocID="{F09BB1CC-E790-054E-910E-6CE8065B7EA2}" presName="text_3" presStyleLbl="node1" presStyleIdx="2" presStyleCnt="3">
        <dgm:presLayoutVars>
          <dgm:bulletEnabled val="1"/>
        </dgm:presLayoutVars>
      </dgm:prSet>
      <dgm:spPr/>
    </dgm:pt>
    <dgm:pt modelId="{4F5D44F8-7778-7547-8B7D-81DFB27FDAC8}" type="pres">
      <dgm:prSet presAssocID="{F09BB1CC-E790-054E-910E-6CE8065B7EA2}" presName="accent_3" presStyleCnt="0"/>
      <dgm:spPr/>
    </dgm:pt>
    <dgm:pt modelId="{8226BDDF-48AA-E746-A67F-C11C61C6934B}" type="pres">
      <dgm:prSet presAssocID="{F09BB1CC-E790-054E-910E-6CE8065B7EA2}" presName="accentRepeatNode" presStyleLbl="solidFgAcc1" presStyleIdx="2" presStyleCnt="3"/>
      <dgm:spPr>
        <a:solidFill>
          <a:srgbClr val="0070C0"/>
        </a:solidFill>
      </dgm:spPr>
    </dgm:pt>
  </dgm:ptLst>
  <dgm:cxnLst>
    <dgm:cxn modelId="{993AFF81-928B-594D-B9FE-C156C9DC8C7D}" type="presOf" srcId="{CCE3F76B-7117-D644-8B5D-C139D9943559}" destId="{6C14A6EE-F310-4845-A229-A5CF0DCE3FCB}" srcOrd="0" destOrd="0" presId="urn:microsoft.com/office/officeart/2008/layout/VerticalCurvedList"/>
    <dgm:cxn modelId="{9DAB9F00-9680-ED4C-A199-DBA77B68DFB2}" type="presOf" srcId="{5CE15015-B6EB-8F41-BBB0-8E6EB62A6DFC}" destId="{2A14D148-BA03-3145-8B56-8BC913DB3E73}" srcOrd="0" destOrd="0" presId="urn:microsoft.com/office/officeart/2008/layout/VerticalCurvedList"/>
    <dgm:cxn modelId="{FD62146F-EA95-D74F-8F33-41D2CCA1945D}" type="presOf" srcId="{F09BB1CC-E790-054E-910E-6CE8065B7EA2}" destId="{CE0AF66E-2D17-B549-A206-E2F6934C044E}" srcOrd="0" destOrd="0" presId="urn:microsoft.com/office/officeart/2008/layout/VerticalCurvedList"/>
    <dgm:cxn modelId="{F84F0D4E-F480-634B-AA66-9608D003B252}" type="presOf" srcId="{460B5632-2FDF-524D-9BED-8D07A71BD5F9}" destId="{513A9181-C9B2-1A40-B4E1-F8D34DA8D298}" srcOrd="0" destOrd="0" presId="urn:microsoft.com/office/officeart/2008/layout/VerticalCurvedList"/>
    <dgm:cxn modelId="{84394C31-BCCE-1C44-A337-074FF3154509}" srcId="{460B5632-2FDF-524D-9BED-8D07A71BD5F9}" destId="{F09BB1CC-E790-054E-910E-6CE8065B7EA2}" srcOrd="2" destOrd="0" parTransId="{3A26AB17-35D7-0645-B6FE-61C4EAFA49E9}" sibTransId="{3FCBEF42-AD33-5145-A0A1-EBBCD5B7AD02}"/>
    <dgm:cxn modelId="{952060EC-8CC6-2E43-BACC-69002F725F57}" srcId="{460B5632-2FDF-524D-9BED-8D07A71BD5F9}" destId="{CCE3F76B-7117-D644-8B5D-C139D9943559}" srcOrd="1" destOrd="0" parTransId="{95A8A433-671A-E741-B296-03C7DB9AD802}" sibTransId="{834A0C6E-70B0-6C4D-AF67-A3B1874F20A7}"/>
    <dgm:cxn modelId="{3328CACE-F954-1442-B52A-C715E8EE17E9}" type="presOf" srcId="{748ABD78-37EB-7E44-9303-02E55F3B3C70}" destId="{BF004BFF-2991-D24A-B919-DE259ABB11AF}" srcOrd="0" destOrd="0" presId="urn:microsoft.com/office/officeart/2008/layout/VerticalCurvedList"/>
    <dgm:cxn modelId="{37342AD7-C8C6-DC4A-9AC1-E394878682BB}" srcId="{460B5632-2FDF-524D-9BED-8D07A71BD5F9}" destId="{5CE15015-B6EB-8F41-BBB0-8E6EB62A6DFC}" srcOrd="0" destOrd="0" parTransId="{F8B631C4-2A28-FE4D-A35E-43E10AA5A474}" sibTransId="{748ABD78-37EB-7E44-9303-02E55F3B3C70}"/>
    <dgm:cxn modelId="{76AA465E-1D73-BA4A-A063-5726A526BC48}" type="presParOf" srcId="{513A9181-C9B2-1A40-B4E1-F8D34DA8D298}" destId="{7EA74D35-A809-E34A-A8E7-E93629FE636C}" srcOrd="0" destOrd="0" presId="urn:microsoft.com/office/officeart/2008/layout/VerticalCurvedList"/>
    <dgm:cxn modelId="{7EB778DB-2738-DC43-A43B-D8306D37605B}" type="presParOf" srcId="{7EA74D35-A809-E34A-A8E7-E93629FE636C}" destId="{DA51D549-E1DC-4140-93C5-4E4A8A5A2C48}" srcOrd="0" destOrd="0" presId="urn:microsoft.com/office/officeart/2008/layout/VerticalCurvedList"/>
    <dgm:cxn modelId="{F1DD24A3-A33A-7944-B584-130CA1139364}" type="presParOf" srcId="{DA51D549-E1DC-4140-93C5-4E4A8A5A2C48}" destId="{DDF23B9E-987E-D541-B038-E87F3ADEABA9}" srcOrd="0" destOrd="0" presId="urn:microsoft.com/office/officeart/2008/layout/VerticalCurvedList"/>
    <dgm:cxn modelId="{9FF8842C-F410-EF4B-A66A-542D8651F93A}" type="presParOf" srcId="{DA51D549-E1DC-4140-93C5-4E4A8A5A2C48}" destId="{BF004BFF-2991-D24A-B919-DE259ABB11AF}" srcOrd="1" destOrd="0" presId="urn:microsoft.com/office/officeart/2008/layout/VerticalCurvedList"/>
    <dgm:cxn modelId="{454D8A58-066E-0E49-88B9-24D206DC9D3E}" type="presParOf" srcId="{DA51D549-E1DC-4140-93C5-4E4A8A5A2C48}" destId="{6E836798-CAE8-F748-9ADF-844B210C39EB}" srcOrd="2" destOrd="0" presId="urn:microsoft.com/office/officeart/2008/layout/VerticalCurvedList"/>
    <dgm:cxn modelId="{AB22442B-F5D2-E541-BD27-02E8E43B50E5}" type="presParOf" srcId="{DA51D549-E1DC-4140-93C5-4E4A8A5A2C48}" destId="{C4723ACD-B3D6-124A-9BBD-04BEC59AE338}" srcOrd="3" destOrd="0" presId="urn:microsoft.com/office/officeart/2008/layout/VerticalCurvedList"/>
    <dgm:cxn modelId="{AD194DBB-3DD7-184C-A35E-EA7A1D7409F8}" type="presParOf" srcId="{7EA74D35-A809-E34A-A8E7-E93629FE636C}" destId="{2A14D148-BA03-3145-8B56-8BC913DB3E73}" srcOrd="1" destOrd="0" presId="urn:microsoft.com/office/officeart/2008/layout/VerticalCurvedList"/>
    <dgm:cxn modelId="{A4E5DAA8-C2A2-8C4C-B93C-0E4095835BC5}" type="presParOf" srcId="{7EA74D35-A809-E34A-A8E7-E93629FE636C}" destId="{890B17A6-6ED4-BD4E-9B3F-08CDB6739315}" srcOrd="2" destOrd="0" presId="urn:microsoft.com/office/officeart/2008/layout/VerticalCurvedList"/>
    <dgm:cxn modelId="{3CD08A17-5070-2241-B192-7B6D484A3833}" type="presParOf" srcId="{890B17A6-6ED4-BD4E-9B3F-08CDB6739315}" destId="{A6B8DDC7-9AD8-D746-ADF2-8BEF6E6ABFB3}" srcOrd="0" destOrd="0" presId="urn:microsoft.com/office/officeart/2008/layout/VerticalCurvedList"/>
    <dgm:cxn modelId="{100BCF55-FCAB-A64D-9874-B017D0CF3F21}" type="presParOf" srcId="{7EA74D35-A809-E34A-A8E7-E93629FE636C}" destId="{6C14A6EE-F310-4845-A229-A5CF0DCE3FCB}" srcOrd="3" destOrd="0" presId="urn:microsoft.com/office/officeart/2008/layout/VerticalCurvedList"/>
    <dgm:cxn modelId="{DA1CDF58-F2AF-D644-AD18-EC051F3F77D4}" type="presParOf" srcId="{7EA74D35-A809-E34A-A8E7-E93629FE636C}" destId="{079C5BD3-9AD9-7F4B-8BDC-AEA3DA1A252F}" srcOrd="4" destOrd="0" presId="urn:microsoft.com/office/officeart/2008/layout/VerticalCurvedList"/>
    <dgm:cxn modelId="{EA74268E-F62F-CE4D-8A00-19EDD1C6C8CE}" type="presParOf" srcId="{079C5BD3-9AD9-7F4B-8BDC-AEA3DA1A252F}" destId="{575BC3B0-A2B3-7346-B0D7-4DB517F16C56}" srcOrd="0" destOrd="0" presId="urn:microsoft.com/office/officeart/2008/layout/VerticalCurvedList"/>
    <dgm:cxn modelId="{4B4DA54E-C587-7C44-BF8F-B12330F3FFA5}" type="presParOf" srcId="{7EA74D35-A809-E34A-A8E7-E93629FE636C}" destId="{CE0AF66E-2D17-B549-A206-E2F6934C044E}" srcOrd="5" destOrd="0" presId="urn:microsoft.com/office/officeart/2008/layout/VerticalCurvedList"/>
    <dgm:cxn modelId="{27ACA699-A7F6-7948-89D6-302E1040EC88}" type="presParOf" srcId="{7EA74D35-A809-E34A-A8E7-E93629FE636C}" destId="{4F5D44F8-7778-7547-8B7D-81DFB27FDAC8}" srcOrd="6" destOrd="0" presId="urn:microsoft.com/office/officeart/2008/layout/VerticalCurvedList"/>
    <dgm:cxn modelId="{FD004967-28A7-804B-9ECC-EA32CC49B9A1}" type="presParOf" srcId="{4F5D44F8-7778-7547-8B7D-81DFB27FDAC8}" destId="{8226BDDF-48AA-E746-A67F-C11C61C6934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ABD3B-501A-7B45-8777-27394E7AF4DF}">
      <dsp:nvSpPr>
        <dsp:cNvPr id="0" name=""/>
        <dsp:cNvSpPr/>
      </dsp:nvSpPr>
      <dsp:spPr>
        <a:xfrm>
          <a:off x="0" y="23411"/>
          <a:ext cx="10584873" cy="3030299"/>
        </a:xfrm>
        <a:prstGeom prst="roundRect">
          <a:avLst/>
        </a:prstGeom>
        <a:solidFill>
          <a:schemeClr val="lt1">
            <a:hueOff val="0"/>
            <a:satOff val="0"/>
            <a:lumOff val="0"/>
            <a:alphaOff val="0"/>
          </a:schemeClr>
        </a:solidFill>
        <a:ln w="12700"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kern="1200" baseline="0"/>
            <a:t>The mission of The Student Majority is to bring students closer to the real facts of politics and the biggest issues facing our nation. The goal of The Student Majority is to create a more informed student body.</a:t>
          </a:r>
          <a:endParaRPr lang="en-US" sz="3500" kern="1200"/>
        </a:p>
      </dsp:txBody>
      <dsp:txXfrm>
        <a:off x="147927" y="171338"/>
        <a:ext cx="10289019" cy="2734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09224-6799-7C43-AC25-B1103E28BBD0}">
      <dsp:nvSpPr>
        <dsp:cNvPr id="0" name=""/>
        <dsp:cNvSpPr/>
      </dsp:nvSpPr>
      <dsp:spPr>
        <a:xfrm>
          <a:off x="0" y="423146"/>
          <a:ext cx="2891241" cy="1835938"/>
        </a:xfrm>
        <a:prstGeom prst="roundRect">
          <a:avLst>
            <a:gd name="adj" fmla="val 10000"/>
          </a:avLst>
        </a:prstGeom>
        <a:solidFill>
          <a:schemeClr val="accent1">
            <a:shade val="8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B50CD5-CF1E-0845-9A04-C3BA0A24FCE1}">
      <dsp:nvSpPr>
        <dsp:cNvPr id="0" name=""/>
        <dsp:cNvSpPr/>
      </dsp:nvSpPr>
      <dsp:spPr>
        <a:xfrm>
          <a:off x="321249" y="728333"/>
          <a:ext cx="2891241" cy="1835938"/>
        </a:xfrm>
        <a:prstGeom prst="roundRect">
          <a:avLst>
            <a:gd name="adj" fmla="val 10000"/>
          </a:avLst>
        </a:prstGeom>
        <a:solidFill>
          <a:schemeClr val="lt1">
            <a:alpha val="90000"/>
            <a:hueOff val="0"/>
            <a:satOff val="0"/>
            <a:lumOff val="0"/>
            <a:alphaOff val="0"/>
          </a:schemeClr>
        </a:solidFill>
        <a:ln w="12700"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baseline="0"/>
            <a:t>Founded at Holicong in 2016 by Nick Breen</a:t>
          </a:r>
          <a:endParaRPr lang="en-US" sz="2600" kern="1200"/>
        </a:p>
      </dsp:txBody>
      <dsp:txXfrm>
        <a:off x="375022" y="782106"/>
        <a:ext cx="2783695" cy="1728392"/>
      </dsp:txXfrm>
    </dsp:sp>
    <dsp:sp modelId="{EA62E3A8-D825-B840-AD3B-A7245F6215DA}">
      <dsp:nvSpPr>
        <dsp:cNvPr id="0" name=""/>
        <dsp:cNvSpPr/>
      </dsp:nvSpPr>
      <dsp:spPr>
        <a:xfrm>
          <a:off x="3533740" y="423146"/>
          <a:ext cx="2891241" cy="1835938"/>
        </a:xfrm>
        <a:prstGeom prst="roundRect">
          <a:avLst>
            <a:gd name="adj" fmla="val 10000"/>
          </a:avLst>
        </a:prstGeom>
        <a:solidFill>
          <a:schemeClr val="accent1">
            <a:shade val="8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D70075-B480-FC44-B7A8-962C56DB9C83}">
      <dsp:nvSpPr>
        <dsp:cNvPr id="0" name=""/>
        <dsp:cNvSpPr/>
      </dsp:nvSpPr>
      <dsp:spPr>
        <a:xfrm>
          <a:off x="3854989" y="728333"/>
          <a:ext cx="2891241" cy="1835938"/>
        </a:xfrm>
        <a:prstGeom prst="roundRect">
          <a:avLst>
            <a:gd name="adj" fmla="val 10000"/>
          </a:avLst>
        </a:prstGeom>
        <a:solidFill>
          <a:schemeClr val="lt1">
            <a:alpha val="90000"/>
            <a:hueOff val="0"/>
            <a:satOff val="0"/>
            <a:lumOff val="0"/>
            <a:alphaOff val="0"/>
          </a:schemeClr>
        </a:solidFill>
        <a:ln w="12700"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baseline="0"/>
            <a:t>Goal: To create an informed student voter for the CBSD mock election</a:t>
          </a:r>
          <a:endParaRPr lang="en-US" sz="2600" kern="1200"/>
        </a:p>
      </dsp:txBody>
      <dsp:txXfrm>
        <a:off x="3908762" y="782106"/>
        <a:ext cx="2783695" cy="1728392"/>
      </dsp:txXfrm>
    </dsp:sp>
    <dsp:sp modelId="{4E04A609-701D-B74F-80DA-944E3159C2C9}">
      <dsp:nvSpPr>
        <dsp:cNvPr id="0" name=""/>
        <dsp:cNvSpPr/>
      </dsp:nvSpPr>
      <dsp:spPr>
        <a:xfrm>
          <a:off x="7067480" y="423146"/>
          <a:ext cx="2891241" cy="1835938"/>
        </a:xfrm>
        <a:prstGeom prst="roundRect">
          <a:avLst>
            <a:gd name="adj" fmla="val 10000"/>
          </a:avLst>
        </a:prstGeom>
        <a:solidFill>
          <a:schemeClr val="accent1">
            <a:shade val="8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6E81B9-0CA7-5341-B1ED-6BDB4FCA9EB9}">
      <dsp:nvSpPr>
        <dsp:cNvPr id="0" name=""/>
        <dsp:cNvSpPr/>
      </dsp:nvSpPr>
      <dsp:spPr>
        <a:xfrm>
          <a:off x="7388729" y="728333"/>
          <a:ext cx="2891241" cy="1835938"/>
        </a:xfrm>
        <a:prstGeom prst="roundRect">
          <a:avLst>
            <a:gd name="adj" fmla="val 10000"/>
          </a:avLst>
        </a:prstGeom>
        <a:solidFill>
          <a:schemeClr val="lt1">
            <a:alpha val="90000"/>
            <a:hueOff val="0"/>
            <a:satOff val="0"/>
            <a:lumOff val="0"/>
            <a:alphaOff val="0"/>
          </a:schemeClr>
        </a:solidFill>
        <a:ln w="12700"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baseline="0" dirty="0"/>
            <a:t>Helped run CBSD election</a:t>
          </a:r>
          <a:endParaRPr lang="en-US" sz="2600" kern="1200" dirty="0"/>
        </a:p>
      </dsp:txBody>
      <dsp:txXfrm>
        <a:off x="7442502" y="782106"/>
        <a:ext cx="2783695" cy="17283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B8026-8853-B349-AE3A-2B39762656F3}">
      <dsp:nvSpPr>
        <dsp:cNvPr id="0" name=""/>
        <dsp:cNvSpPr/>
      </dsp:nvSpPr>
      <dsp:spPr>
        <a:xfrm>
          <a:off x="1102842" y="531050"/>
          <a:ext cx="4030218" cy="139964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40C6E0-E0AF-1A40-A01F-F3135656D4A8}">
      <dsp:nvSpPr>
        <dsp:cNvPr id="0" name=""/>
        <dsp:cNvSpPr/>
      </dsp:nvSpPr>
      <dsp:spPr>
        <a:xfrm>
          <a:off x="2733675" y="3958297"/>
          <a:ext cx="781050" cy="499872"/>
        </a:xfrm>
        <a:prstGeom prst="downArrow">
          <a:avLst/>
        </a:prstGeom>
        <a:gradFill rotWithShape="0">
          <a:gsLst>
            <a:gs pos="0">
              <a:schemeClr val="accent1">
                <a:tint val="60000"/>
                <a:hueOff val="0"/>
                <a:satOff val="0"/>
                <a:lumOff val="0"/>
                <a:alphaOff val="0"/>
                <a:tint val="100000"/>
                <a:satMod val="103000"/>
                <a:lumMod val="102000"/>
              </a:schemeClr>
            </a:gs>
            <a:gs pos="50000">
              <a:schemeClr val="accent1">
                <a:tint val="60000"/>
                <a:hueOff val="0"/>
                <a:satOff val="0"/>
                <a:lumOff val="0"/>
                <a:alphaOff val="0"/>
                <a:shade val="100000"/>
                <a:satMod val="110000"/>
                <a:lumMod val="100000"/>
              </a:schemeClr>
            </a:gs>
            <a:gs pos="100000">
              <a:schemeClr val="accent1">
                <a:tint val="60000"/>
                <a:hueOff val="0"/>
                <a:satOff val="0"/>
                <a:lumOff val="0"/>
                <a:alphaOff val="0"/>
                <a:shade val="70000"/>
                <a:satMod val="120000"/>
                <a:lumMod val="99000"/>
              </a:schemeClr>
            </a:gs>
          </a:gsLst>
          <a:path path="circle">
            <a:fillToRect l="100000" t="100000" r="100000" b="100000"/>
          </a:path>
        </a:gradFill>
        <a:ln>
          <a:noFill/>
        </a:ln>
        <a:effectLst/>
      </dsp:spPr>
      <dsp:style>
        <a:lnRef idx="0">
          <a:scrgbClr r="0" g="0" b="0"/>
        </a:lnRef>
        <a:fillRef idx="3">
          <a:scrgbClr r="0" g="0" b="0"/>
        </a:fillRef>
        <a:effectRef idx="2">
          <a:scrgbClr r="0" g="0" b="0"/>
        </a:effectRef>
        <a:fontRef idx="minor"/>
      </dsp:style>
    </dsp:sp>
    <dsp:sp modelId="{5A582A90-06B8-B849-99DA-530DDFE99490}">
      <dsp:nvSpPr>
        <dsp:cNvPr id="0" name=""/>
        <dsp:cNvSpPr/>
      </dsp:nvSpPr>
      <dsp:spPr>
        <a:xfrm>
          <a:off x="1249680" y="4358195"/>
          <a:ext cx="3749040" cy="937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 </a:t>
          </a:r>
          <a:r>
            <a:rPr lang="en-US" sz="2800" kern="1200" dirty="0" smtClean="0"/>
            <a:t>Widespread </a:t>
          </a:r>
          <a:r>
            <a:rPr lang="en-US" sz="2800" kern="1200" dirty="0" smtClean="0"/>
            <a:t>Divisiveness</a:t>
          </a:r>
          <a:endParaRPr lang="en-US" sz="2800" kern="1200" dirty="0"/>
        </a:p>
      </dsp:txBody>
      <dsp:txXfrm>
        <a:off x="1249680" y="4358195"/>
        <a:ext cx="3749040" cy="937260"/>
      </dsp:txXfrm>
    </dsp:sp>
    <dsp:sp modelId="{414B009C-6DB5-674F-AB6A-A01ADC67FC0B}">
      <dsp:nvSpPr>
        <dsp:cNvPr id="0" name=""/>
        <dsp:cNvSpPr/>
      </dsp:nvSpPr>
      <dsp:spPr>
        <a:xfrm>
          <a:off x="2568092" y="2038789"/>
          <a:ext cx="1405890" cy="1405890"/>
        </a:xfrm>
        <a:prstGeom prst="ellipse">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Disrespect</a:t>
          </a:r>
        </a:p>
      </dsp:txBody>
      <dsp:txXfrm>
        <a:off x="2773980" y="2244677"/>
        <a:ext cx="994114" cy="994114"/>
      </dsp:txXfrm>
    </dsp:sp>
    <dsp:sp modelId="{5E3434BD-5721-1740-A156-CDB19FDE24E1}">
      <dsp:nvSpPr>
        <dsp:cNvPr id="0" name=""/>
        <dsp:cNvSpPr/>
      </dsp:nvSpPr>
      <dsp:spPr>
        <a:xfrm>
          <a:off x="1562100" y="984059"/>
          <a:ext cx="1405890" cy="1405890"/>
        </a:xfrm>
        <a:prstGeom prst="ellipse">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Partisan Gap</a:t>
          </a:r>
        </a:p>
      </dsp:txBody>
      <dsp:txXfrm>
        <a:off x="1767988" y="1189947"/>
        <a:ext cx="994114" cy="994114"/>
      </dsp:txXfrm>
    </dsp:sp>
    <dsp:sp modelId="{8C4EE7A3-2235-9B46-8F46-999865E2C255}">
      <dsp:nvSpPr>
        <dsp:cNvPr id="0" name=""/>
        <dsp:cNvSpPr/>
      </dsp:nvSpPr>
      <dsp:spPr>
        <a:xfrm>
          <a:off x="2999232" y="644146"/>
          <a:ext cx="1405890" cy="1405890"/>
        </a:xfrm>
        <a:prstGeom prst="ellipse">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False Information</a:t>
          </a:r>
        </a:p>
      </dsp:txBody>
      <dsp:txXfrm>
        <a:off x="3205120" y="850034"/>
        <a:ext cx="994114" cy="994114"/>
      </dsp:txXfrm>
    </dsp:sp>
    <dsp:sp modelId="{1C5FB59F-8FED-E647-9D92-C704BF84BD39}">
      <dsp:nvSpPr>
        <dsp:cNvPr id="0" name=""/>
        <dsp:cNvSpPr/>
      </dsp:nvSpPr>
      <dsp:spPr>
        <a:xfrm>
          <a:off x="937259" y="359219"/>
          <a:ext cx="4373880" cy="3499104"/>
        </a:xfrm>
        <a:prstGeom prst="funnel">
          <a:avLst/>
        </a:prstGeom>
        <a:solidFill>
          <a:schemeClr val="lt1">
            <a:alpha val="4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0CFFE2-7743-2A41-A73C-3F224A82253B}">
      <dsp:nvSpPr>
        <dsp:cNvPr id="0" name=""/>
        <dsp:cNvSpPr/>
      </dsp:nvSpPr>
      <dsp:spPr>
        <a:xfrm>
          <a:off x="4322241" y="644"/>
          <a:ext cx="2379117" cy="2379117"/>
        </a:xfrm>
        <a:prstGeom prst="upArrow">
          <a:avLst>
            <a:gd name="adj1" fmla="val 50000"/>
            <a:gd name="adj2" fmla="val 35000"/>
          </a:avLst>
        </a:prstGeom>
        <a:gradFill rotWithShape="0">
          <a:gsLst>
            <a:gs pos="0">
              <a:schemeClr val="accent1">
                <a:shade val="80000"/>
                <a:hueOff val="0"/>
                <a:satOff val="0"/>
                <a:lumOff val="0"/>
                <a:alphaOff val="0"/>
                <a:tint val="100000"/>
                <a:satMod val="103000"/>
                <a:lumMod val="102000"/>
              </a:schemeClr>
            </a:gs>
            <a:gs pos="50000">
              <a:schemeClr val="accent1">
                <a:shade val="80000"/>
                <a:hueOff val="0"/>
                <a:satOff val="0"/>
                <a:lumOff val="0"/>
                <a:alphaOff val="0"/>
                <a:shade val="100000"/>
                <a:satMod val="110000"/>
                <a:lumMod val="100000"/>
              </a:schemeClr>
            </a:gs>
            <a:gs pos="100000">
              <a:schemeClr val="accent1">
                <a:shade val="80000"/>
                <a:hueOff val="0"/>
                <a:satOff val="0"/>
                <a:lumOff val="0"/>
                <a:alphaOff val="0"/>
                <a:shade val="70000"/>
                <a:satMod val="120000"/>
                <a:lumMod val="99000"/>
              </a:schemeClr>
            </a:gs>
          </a:gsLst>
          <a:path path="circle">
            <a:fillToRect l="100000" t="100000" r="100000" b="100000"/>
          </a:path>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i="0" kern="1200" baseline="0" dirty="0"/>
            <a:t>Non-partisan</a:t>
          </a:r>
          <a:endParaRPr lang="en-US" sz="2000" kern="1200" dirty="0"/>
        </a:p>
      </dsp:txBody>
      <dsp:txXfrm>
        <a:off x="4917020" y="416989"/>
        <a:ext cx="1189559" cy="1962772"/>
      </dsp:txXfrm>
    </dsp:sp>
    <dsp:sp modelId="{BAB54EF6-C2BF-6C49-8FAE-1CAA0A3FA6DF}">
      <dsp:nvSpPr>
        <dsp:cNvPr id="0" name=""/>
        <dsp:cNvSpPr/>
      </dsp:nvSpPr>
      <dsp:spPr>
        <a:xfrm rot="7200000">
          <a:off x="5696619" y="2381136"/>
          <a:ext cx="2379117" cy="2379117"/>
        </a:xfrm>
        <a:prstGeom prst="upArrow">
          <a:avLst>
            <a:gd name="adj1" fmla="val 50000"/>
            <a:gd name="adj2" fmla="val 35000"/>
          </a:avLst>
        </a:prstGeom>
        <a:gradFill rotWithShape="0">
          <a:gsLst>
            <a:gs pos="0">
              <a:schemeClr val="accent1">
                <a:shade val="80000"/>
                <a:hueOff val="217825"/>
                <a:satOff val="-24714"/>
                <a:lumOff val="19643"/>
                <a:alphaOff val="0"/>
                <a:tint val="100000"/>
                <a:satMod val="103000"/>
                <a:lumMod val="102000"/>
              </a:schemeClr>
            </a:gs>
            <a:gs pos="50000">
              <a:schemeClr val="accent1">
                <a:shade val="80000"/>
                <a:hueOff val="217825"/>
                <a:satOff val="-24714"/>
                <a:lumOff val="19643"/>
                <a:alphaOff val="0"/>
                <a:shade val="100000"/>
                <a:satMod val="110000"/>
                <a:lumMod val="100000"/>
              </a:schemeClr>
            </a:gs>
            <a:gs pos="100000">
              <a:schemeClr val="accent1">
                <a:shade val="80000"/>
                <a:hueOff val="217825"/>
                <a:satOff val="-24714"/>
                <a:lumOff val="19643"/>
                <a:alphaOff val="0"/>
                <a:shade val="70000"/>
                <a:satMod val="120000"/>
                <a:lumMod val="99000"/>
              </a:schemeClr>
            </a:gs>
          </a:gsLst>
          <a:path path="circle">
            <a:fillToRect l="100000" t="100000" r="100000" b="100000"/>
          </a:path>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i="0" kern="1200" baseline="0"/>
            <a:t>Real information</a:t>
          </a:r>
          <a:endParaRPr lang="en-US" sz="2000" kern="1200"/>
        </a:p>
      </dsp:txBody>
      <dsp:txXfrm rot="-5400000">
        <a:off x="5724509" y="2871828"/>
        <a:ext cx="1962772" cy="1189559"/>
      </dsp:txXfrm>
    </dsp:sp>
    <dsp:sp modelId="{784299EB-4E41-434B-99E0-FE0E66B9C8B3}">
      <dsp:nvSpPr>
        <dsp:cNvPr id="0" name=""/>
        <dsp:cNvSpPr/>
      </dsp:nvSpPr>
      <dsp:spPr>
        <a:xfrm rot="14400000">
          <a:off x="2947864" y="2381136"/>
          <a:ext cx="2379117" cy="2379117"/>
        </a:xfrm>
        <a:prstGeom prst="upArrow">
          <a:avLst>
            <a:gd name="adj1" fmla="val 50000"/>
            <a:gd name="adj2" fmla="val 35000"/>
          </a:avLst>
        </a:prstGeom>
        <a:gradFill rotWithShape="0">
          <a:gsLst>
            <a:gs pos="0">
              <a:schemeClr val="accent1">
                <a:shade val="80000"/>
                <a:hueOff val="435650"/>
                <a:satOff val="-49428"/>
                <a:lumOff val="39286"/>
                <a:alphaOff val="0"/>
                <a:tint val="100000"/>
                <a:satMod val="103000"/>
                <a:lumMod val="102000"/>
              </a:schemeClr>
            </a:gs>
            <a:gs pos="50000">
              <a:schemeClr val="accent1">
                <a:shade val="80000"/>
                <a:hueOff val="435650"/>
                <a:satOff val="-49428"/>
                <a:lumOff val="39286"/>
                <a:alphaOff val="0"/>
                <a:shade val="100000"/>
                <a:satMod val="110000"/>
                <a:lumMod val="100000"/>
              </a:schemeClr>
            </a:gs>
            <a:gs pos="100000">
              <a:schemeClr val="accent1">
                <a:shade val="80000"/>
                <a:hueOff val="435650"/>
                <a:satOff val="-49428"/>
                <a:lumOff val="39286"/>
                <a:alphaOff val="0"/>
                <a:shade val="70000"/>
                <a:satMod val="120000"/>
                <a:lumMod val="99000"/>
              </a:schemeClr>
            </a:gs>
          </a:gsLst>
          <a:path path="circle">
            <a:fillToRect l="100000" t="100000" r="100000" b="100000"/>
          </a:path>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i="0" kern="1200" baseline="0"/>
            <a:t>Deep discussions</a:t>
          </a:r>
          <a:endParaRPr lang="en-US" sz="2000" kern="1200"/>
        </a:p>
      </dsp:txBody>
      <dsp:txXfrm rot="5400000">
        <a:off x="3336320" y="2871828"/>
        <a:ext cx="1962772" cy="11895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04BFF-2991-D24A-B919-DE259ABB11AF}">
      <dsp:nvSpPr>
        <dsp:cNvPr id="0" name=""/>
        <dsp:cNvSpPr/>
      </dsp:nvSpPr>
      <dsp:spPr>
        <a:xfrm>
          <a:off x="-5549465" y="-849732"/>
          <a:ext cx="6608377" cy="6608377"/>
        </a:xfrm>
        <a:prstGeom prst="blockArc">
          <a:avLst>
            <a:gd name="adj1" fmla="val 18900000"/>
            <a:gd name="adj2" fmla="val 2700000"/>
            <a:gd name="adj3" fmla="val 327"/>
          </a:avLst>
        </a:prstGeom>
        <a:noFill/>
        <a:ln w="6350" cap="flat" cmpd="sng" algn="in">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A14D148-BA03-3145-8B56-8BC913DB3E73}">
      <dsp:nvSpPr>
        <dsp:cNvPr id="0" name=""/>
        <dsp:cNvSpPr/>
      </dsp:nvSpPr>
      <dsp:spPr>
        <a:xfrm>
          <a:off x="681356" y="490891"/>
          <a:ext cx="7937700" cy="98178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79290" tIns="129540" rIns="129540" bIns="129540" numCol="1" spcCol="1270" anchor="ctr" anchorCtr="0">
          <a:noAutofit/>
        </a:bodyPr>
        <a:lstStyle/>
        <a:p>
          <a:pPr lvl="0" algn="l" defTabSz="2266950">
            <a:lnSpc>
              <a:spcPct val="90000"/>
            </a:lnSpc>
            <a:spcBef>
              <a:spcPct val="0"/>
            </a:spcBef>
            <a:spcAft>
              <a:spcPct val="35000"/>
            </a:spcAft>
          </a:pPr>
          <a:r>
            <a:rPr lang="en-US" sz="5100" kern="1200" dirty="0" smtClean="0"/>
            <a:t>North Korea</a:t>
          </a:r>
          <a:endParaRPr lang="en-US" sz="5100" kern="1200" dirty="0"/>
        </a:p>
      </dsp:txBody>
      <dsp:txXfrm>
        <a:off x="681356" y="490891"/>
        <a:ext cx="7937700" cy="981782"/>
      </dsp:txXfrm>
    </dsp:sp>
    <dsp:sp modelId="{A6B8DDC7-9AD8-D746-ADF2-8BEF6E6ABFB3}">
      <dsp:nvSpPr>
        <dsp:cNvPr id="0" name=""/>
        <dsp:cNvSpPr/>
      </dsp:nvSpPr>
      <dsp:spPr>
        <a:xfrm>
          <a:off x="67742" y="368168"/>
          <a:ext cx="1227228" cy="1227228"/>
        </a:xfrm>
        <a:prstGeom prst="ellipse">
          <a:avLst/>
        </a:prstGeom>
        <a:solidFill>
          <a:srgbClr val="C00000"/>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C14A6EE-F310-4845-A229-A5CF0DCE3FCB}">
      <dsp:nvSpPr>
        <dsp:cNvPr id="0" name=""/>
        <dsp:cNvSpPr/>
      </dsp:nvSpPr>
      <dsp:spPr>
        <a:xfrm>
          <a:off x="1038234" y="1963564"/>
          <a:ext cx="7580822" cy="98178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79290" tIns="129540" rIns="129540" bIns="129540" numCol="1" spcCol="1270" anchor="ctr" anchorCtr="0">
          <a:noAutofit/>
        </a:bodyPr>
        <a:lstStyle/>
        <a:p>
          <a:pPr lvl="0" algn="l" defTabSz="2266950">
            <a:lnSpc>
              <a:spcPct val="90000"/>
            </a:lnSpc>
            <a:spcBef>
              <a:spcPct val="0"/>
            </a:spcBef>
            <a:spcAft>
              <a:spcPct val="35000"/>
            </a:spcAft>
          </a:pPr>
          <a:r>
            <a:rPr lang="en-US" sz="5100" kern="1200" dirty="0" smtClean="0"/>
            <a:t>Tariffs</a:t>
          </a:r>
          <a:endParaRPr lang="en-US" sz="5100" kern="1200" dirty="0"/>
        </a:p>
      </dsp:txBody>
      <dsp:txXfrm>
        <a:off x="1038234" y="1963564"/>
        <a:ext cx="7580822" cy="981782"/>
      </dsp:txXfrm>
    </dsp:sp>
    <dsp:sp modelId="{575BC3B0-A2B3-7346-B0D7-4DB517F16C56}">
      <dsp:nvSpPr>
        <dsp:cNvPr id="0" name=""/>
        <dsp:cNvSpPr/>
      </dsp:nvSpPr>
      <dsp:spPr>
        <a:xfrm>
          <a:off x="424620" y="1840842"/>
          <a:ext cx="1227228" cy="1227228"/>
        </a:xfrm>
        <a:prstGeom prst="ellipse">
          <a:avLst/>
        </a:prstGeom>
        <a:solidFill>
          <a:schemeClr val="tx1"/>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E0AF66E-2D17-B549-A206-E2F6934C044E}">
      <dsp:nvSpPr>
        <dsp:cNvPr id="0" name=""/>
        <dsp:cNvSpPr/>
      </dsp:nvSpPr>
      <dsp:spPr>
        <a:xfrm>
          <a:off x="681356" y="3436238"/>
          <a:ext cx="7937700" cy="98178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79290" tIns="129540" rIns="129540" bIns="129540" numCol="1" spcCol="1270" anchor="ctr" anchorCtr="0">
          <a:noAutofit/>
        </a:bodyPr>
        <a:lstStyle/>
        <a:p>
          <a:pPr lvl="0" algn="l" defTabSz="2266950">
            <a:lnSpc>
              <a:spcPct val="90000"/>
            </a:lnSpc>
            <a:spcBef>
              <a:spcPct val="0"/>
            </a:spcBef>
            <a:spcAft>
              <a:spcPct val="35000"/>
            </a:spcAft>
          </a:pPr>
          <a:r>
            <a:rPr lang="en-US" sz="5100" kern="1200" smtClean="0"/>
            <a:t>Syria</a:t>
          </a:r>
          <a:endParaRPr lang="en-US" sz="5100" kern="1200"/>
        </a:p>
      </dsp:txBody>
      <dsp:txXfrm>
        <a:off x="681356" y="3436238"/>
        <a:ext cx="7937700" cy="981782"/>
      </dsp:txXfrm>
    </dsp:sp>
    <dsp:sp modelId="{8226BDDF-48AA-E746-A67F-C11C61C6934B}">
      <dsp:nvSpPr>
        <dsp:cNvPr id="0" name=""/>
        <dsp:cNvSpPr/>
      </dsp:nvSpPr>
      <dsp:spPr>
        <a:xfrm>
          <a:off x="67742" y="3313515"/>
          <a:ext cx="1227228" cy="1227228"/>
        </a:xfrm>
        <a:prstGeom prst="ellipse">
          <a:avLst/>
        </a:prstGeom>
        <a:solidFill>
          <a:srgbClr val="0070C0"/>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D4C061-0E51-C54D-92B7-0BA59A99F982}" type="datetimeFigureOut">
              <a:rPr lang="en-US" smtClean="0"/>
              <a:t>4/8/18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3F9704-CEA1-154E-BC02-6CF77BC5B8A3}" type="slidenum">
              <a:rPr lang="en-US" smtClean="0"/>
              <a:t>‹#›</a:t>
            </a:fld>
            <a:endParaRPr lang="en-US"/>
          </a:p>
        </p:txBody>
      </p:sp>
    </p:spTree>
    <p:extLst>
      <p:ext uri="{BB962C8B-B14F-4D97-AF65-F5344CB8AC3E}">
        <p14:creationId xmlns:p14="http://schemas.microsoft.com/office/powerpoint/2010/main" val="391973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D4449A3D-064D-874D-81C7-216E672FA25D}" type="datetimeFigureOut">
              <a:rPr lang="en-US" smtClean="0"/>
              <a:t>4/8/18</a:t>
            </a:fld>
            <a:endParaRPr lang="en-US"/>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US"/>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accent1"/>
                </a:solidFill>
              </a:defRPr>
            </a:lvl1pPr>
          </a:lstStyle>
          <a:p>
            <a:fld id="{698B30A7-F884-064C-9F33-F04A82265C05}" type="slidenum">
              <a:rPr lang="en-US" smtClean="0"/>
              <a:t>‹#›</a:t>
            </a:fld>
            <a:endParaRPr lang="en-US"/>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mod="1">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449A3D-064D-874D-81C7-216E672FA25D}" type="datetimeFigureOut">
              <a:rPr lang="en-US" smtClean="0"/>
              <a:t>4/8/18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B30A7-F884-064C-9F33-F04A82265C05}" type="slidenum">
              <a:rPr lang="en-US" smtClean="0"/>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D4449A3D-064D-874D-81C7-216E672FA25D}" type="datetimeFigureOut">
              <a:rPr lang="en-US" smtClean="0"/>
              <a:t>4/8/18</a:t>
            </a:fld>
            <a:endParaRPr lang="en-US"/>
          </a:p>
        </p:txBody>
      </p:sp>
      <p:sp>
        <p:nvSpPr>
          <p:cNvPr id="5" name="Footer Placeholder 4"/>
          <p:cNvSpPr>
            <a:spLocks noGrp="1"/>
          </p:cNvSpPr>
          <p:nvPr>
            <p:ph type="ftr" sz="quarter" idx="11"/>
          </p:nvPr>
        </p:nvSpPr>
        <p:spPr>
          <a:xfrm>
            <a:off x="6536187" y="6315949"/>
            <a:ext cx="3814856" cy="365125"/>
          </a:xfrm>
        </p:spPr>
        <p:txBody>
          <a:bodyPr/>
          <a:lstStyle/>
          <a:p>
            <a:endParaRPr lang="en-US"/>
          </a:p>
        </p:txBody>
      </p:sp>
      <p:sp>
        <p:nvSpPr>
          <p:cNvPr id="6" name="Slide Number Placeholder 5"/>
          <p:cNvSpPr>
            <a:spLocks noGrp="1"/>
          </p:cNvSpPr>
          <p:nvPr>
            <p:ph type="sldNum" sz="quarter" idx="12"/>
          </p:nvPr>
        </p:nvSpPr>
        <p:spPr>
          <a:xfrm>
            <a:off x="11784011" y="5607592"/>
            <a:ext cx="407988" cy="365125"/>
          </a:xfrm>
        </p:spPr>
        <p:txBody>
          <a:bodyPr/>
          <a:lstStyle/>
          <a:p>
            <a:fld id="{698B30A7-F884-064C-9F33-F04A82265C05}" type="slidenum">
              <a:rPr lang="en-US" smtClean="0"/>
              <a:t>‹#›</a:t>
            </a:fld>
            <a:endParaRPr lang="en-US"/>
          </a:p>
        </p:txBody>
      </p:sp>
      <p:cxnSp>
        <p:nvCxnSpPr>
          <p:cNvPr id="13" name="Straight Connector 12" title="Horizontal Rule Line"/>
          <p:cNvCxnSpPr/>
          <p:nvPr/>
        </p:nvCxnSpPr>
        <p:spPr>
          <a:xfrm>
            <a:off x="0" y="6199730"/>
            <a:ext cx="1026001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mod="1">
    <p:ext uri="{DCECCB84-F9BA-43D5-87BE-67443E8EF086}">
      <p15:sldGuideLst xmlns:p15="http://schemas.microsoft.com/office/powerpoint/2012/main">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449A3D-064D-874D-81C7-216E672FA25D}" type="datetimeFigureOut">
              <a:rPr lang="en-US" smtClean="0"/>
              <a:t>4/8/18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B30A7-F884-064C-9F33-F04A82265C05}" type="slidenum">
              <a:rPr lang="en-US" smtClean="0"/>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accent1"/>
                </a:solidFill>
              </a:defRPr>
            </a:lvl1pPr>
          </a:lstStyle>
          <a:p>
            <a:fld id="{D4449A3D-064D-874D-81C7-216E672FA25D}" type="datetimeFigureOut">
              <a:rPr lang="en-US" smtClean="0"/>
              <a:t>4/8/18</a:t>
            </a:fld>
            <a:endParaRPr lang="en-US"/>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accent1"/>
                </a:solidFill>
              </a:defRPr>
            </a:lvl1pPr>
          </a:lstStyle>
          <a:p>
            <a:endParaRPr lang="en-US"/>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698B30A7-F884-064C-9F33-F04A82265C05}" type="slidenum">
              <a:rPr lang="en-US" smtClean="0"/>
              <a:t>‹#›</a:t>
            </a:fld>
            <a:endParaRPr lang="en-US"/>
          </a:p>
        </p:txBody>
      </p:sp>
      <p:cxnSp>
        <p:nvCxnSpPr>
          <p:cNvPr id="10" name="Straight Connector 9" title="Horizontal Rule Line"/>
          <p:cNvCxnSpPr/>
          <p:nvPr/>
        </p:nvCxnSpPr>
        <p:spPr>
          <a:xfrm flipH="1">
            <a:off x="1" y="6178167"/>
            <a:ext cx="102443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mod="1">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449A3D-064D-874D-81C7-216E672FA25D}" type="datetimeFigureOut">
              <a:rPr lang="en-US" smtClean="0"/>
              <a:t>4/8/18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8B30A7-F884-064C-9F33-F04A82265C05}" type="slidenum">
              <a:rPr lang="en-US" smtClean="0"/>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449A3D-064D-874D-81C7-216E672FA25D}" type="datetimeFigureOut">
              <a:rPr lang="en-US" smtClean="0"/>
              <a:t>4/8/18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8B30A7-F884-064C-9F33-F04A82265C05}" type="slidenum">
              <a:rPr lang="en-US" smtClean="0"/>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449A3D-064D-874D-81C7-216E672FA25D}" type="datetimeFigureOut">
              <a:rPr lang="en-US" smtClean="0"/>
              <a:t>4/8/18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8B30A7-F884-064C-9F33-F04A82265C05}" type="slidenum">
              <a:rPr lang="en-US" smtClean="0"/>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449A3D-064D-874D-81C7-216E672FA25D}" type="datetimeFigureOut">
              <a:rPr lang="en-US" smtClean="0"/>
              <a:t>4/8/18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8B30A7-F884-064C-9F33-F04A82265C05}" type="slidenum">
              <a:rPr lang="en-US" smtClean="0"/>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449A3D-064D-874D-81C7-216E672FA25D}" type="datetimeFigureOut">
              <a:rPr lang="en-US" smtClean="0"/>
              <a:t>4/8/18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8B30A7-F884-064C-9F33-F04A82265C05}" type="slidenum">
              <a:rPr lang="en-US" smtClean="0"/>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449A3D-064D-874D-81C7-216E672FA25D}" type="datetimeFigureOut">
              <a:rPr lang="en-US" smtClean="0"/>
              <a:t>4/8/18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8B30A7-F884-064C-9F33-F04A82265C05}" type="slidenum">
              <a:rPr lang="en-US" smtClean="0"/>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accent1"/>
                </a:solidFill>
                <a:latin typeface="+mj-lt"/>
              </a:defRPr>
            </a:lvl1pPr>
          </a:lstStyle>
          <a:p>
            <a:fld id="{D4449A3D-064D-874D-81C7-216E672FA25D}" type="datetimeFigureOut">
              <a:rPr lang="en-US" smtClean="0"/>
              <a:t>4/8/18</a:t>
            </a:fld>
            <a:endParaRPr lang="en-US"/>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accent1"/>
                </a:solidFill>
                <a:latin typeface="+mj-lt"/>
              </a:defRPr>
            </a:lvl1pPr>
          </a:lstStyle>
          <a:p>
            <a:endParaRPr lang="en-US"/>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698B30A7-F884-064C-9F33-F04A82265C05}" type="slidenum">
              <a:rPr lang="en-US" smtClean="0"/>
              <a:t>‹#›</a:t>
            </a:fld>
            <a:endParaRPr lang="en-US"/>
          </a:p>
        </p:txBody>
      </p:sp>
      <p:cxnSp>
        <p:nvCxnSpPr>
          <p:cNvPr id="10" name="Straight Connector 9" title="Horizontal Rule Line"/>
          <p:cNvCxnSpPr/>
          <p:nvPr/>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247108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r" defTabSz="914400" rtl="0" eaLnBrk="1" latinLnBrk="0" hangingPunct="1">
        <a:lnSpc>
          <a:spcPct val="90000"/>
        </a:lnSpc>
        <a:spcBef>
          <a:spcPct val="0"/>
        </a:spcBef>
        <a:buNone/>
        <a:defRPr sz="5000" b="0" i="1" kern="1200" baseline="0">
          <a:solidFill>
            <a:schemeClr val="accent1"/>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283464"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283464"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283464"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83464"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83464"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283464"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png"/><Relationship Id="rId1" Type="http://schemas.microsoft.com/office/2007/relationships/media" Target="../media/media1.mp4"/><Relationship Id="rId2" Type="http://schemas.openxmlformats.org/officeDocument/2006/relationships/video" Target="../media/media1.mp4"/></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5067" y="1267789"/>
            <a:ext cx="12191999" cy="4836674"/>
          </a:xfrm>
        </p:spPr>
        <p:txBody>
          <a:bodyPr>
            <a:noAutofit/>
          </a:bodyPr>
          <a:lstStyle/>
          <a:p>
            <a:pPr algn="l"/>
            <a:r>
              <a:rPr lang="en-US" sz="11500" dirty="0" smtClean="0">
                <a:solidFill>
                  <a:srgbClr val="FF0000"/>
                </a:solidFill>
                <a:latin typeface="Impact" charset="0"/>
                <a:ea typeface="Impact" charset="0"/>
                <a:cs typeface="Impact" charset="0"/>
              </a:rPr>
              <a:t>The</a:t>
            </a:r>
            <a:br>
              <a:rPr lang="en-US" sz="11500" dirty="0" smtClean="0">
                <a:solidFill>
                  <a:srgbClr val="FF0000"/>
                </a:solidFill>
                <a:latin typeface="Impact" charset="0"/>
                <a:ea typeface="Impact" charset="0"/>
                <a:cs typeface="Impact" charset="0"/>
              </a:rPr>
            </a:br>
            <a:r>
              <a:rPr lang="en-US" sz="11500" dirty="0" smtClean="0">
                <a:solidFill>
                  <a:schemeClr val="tx1"/>
                </a:solidFill>
                <a:latin typeface="Impact" charset="0"/>
                <a:ea typeface="Impact" charset="0"/>
                <a:cs typeface="Impact" charset="0"/>
              </a:rPr>
              <a:t>Student </a:t>
            </a:r>
            <a:r>
              <a:rPr lang="en-US" sz="11500" dirty="0" smtClean="0">
                <a:solidFill>
                  <a:srgbClr val="0070C0"/>
                </a:solidFill>
                <a:latin typeface="Impact" charset="0"/>
                <a:ea typeface="Impact" charset="0"/>
                <a:cs typeface="Impact" charset="0"/>
              </a:rPr>
              <a:t/>
            </a:r>
            <a:br>
              <a:rPr lang="en-US" sz="11500" dirty="0" smtClean="0">
                <a:solidFill>
                  <a:srgbClr val="0070C0"/>
                </a:solidFill>
                <a:latin typeface="Impact" charset="0"/>
                <a:ea typeface="Impact" charset="0"/>
                <a:cs typeface="Impact" charset="0"/>
              </a:rPr>
            </a:br>
            <a:r>
              <a:rPr lang="en-US" sz="11500" dirty="0" smtClean="0">
                <a:solidFill>
                  <a:srgbClr val="002060"/>
                </a:solidFill>
                <a:latin typeface="Impact" charset="0"/>
                <a:ea typeface="Impact" charset="0"/>
                <a:cs typeface="Impact" charset="0"/>
              </a:rPr>
              <a:t>Majority</a:t>
            </a:r>
            <a:endParaRPr lang="en-US" sz="11500" dirty="0">
              <a:solidFill>
                <a:srgbClr val="002060"/>
              </a:solidFill>
              <a:latin typeface="Impact" charset="0"/>
              <a:ea typeface="Impact" charset="0"/>
              <a:cs typeface="Impact"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7204" y="2252134"/>
            <a:ext cx="3592338" cy="3479796"/>
          </a:xfrm>
          <a:prstGeom prst="rect">
            <a:avLst/>
          </a:prstGeom>
        </p:spPr>
      </p:pic>
      <p:sp>
        <p:nvSpPr>
          <p:cNvPr id="3" name="TextBox 2"/>
          <p:cNvSpPr txBox="1"/>
          <p:nvPr/>
        </p:nvSpPr>
        <p:spPr>
          <a:xfrm>
            <a:off x="897467" y="5731930"/>
            <a:ext cx="6959600" cy="400110"/>
          </a:xfrm>
          <a:prstGeom prst="rect">
            <a:avLst/>
          </a:prstGeom>
          <a:noFill/>
        </p:spPr>
        <p:txBody>
          <a:bodyPr wrap="square" rtlCol="0">
            <a:spAutoFit/>
          </a:bodyPr>
          <a:lstStyle/>
          <a:p>
            <a:r>
              <a:rPr lang="en-US" sz="2000" dirty="0" smtClean="0"/>
              <a:t>Weston </a:t>
            </a:r>
            <a:r>
              <a:rPr lang="en-US" sz="2000" dirty="0" smtClean="0"/>
              <a:t>Emery, Nick Breen, </a:t>
            </a:r>
            <a:r>
              <a:rPr lang="en-US" sz="2000" dirty="0" smtClean="0"/>
              <a:t>and Justin </a:t>
            </a:r>
            <a:r>
              <a:rPr lang="en-US" sz="2000" dirty="0" err="1" smtClean="0"/>
              <a:t>Hartwig</a:t>
            </a:r>
            <a:endParaRPr lang="en-US" sz="2000" dirty="0"/>
          </a:p>
        </p:txBody>
      </p:sp>
    </p:spTree>
    <p:extLst>
      <p:ext uri="{BB962C8B-B14F-4D97-AF65-F5344CB8AC3E}">
        <p14:creationId xmlns:p14="http://schemas.microsoft.com/office/powerpoint/2010/main" val="8881538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107911FF-E12F-47D3-886A-927A7A6B9BE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CEDFB931-5EDC-4A3D-B84E-E3891B5016C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72000"/>
            <a:ext cx="12191998" cy="228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title="Page Number Shape">
            <a:extLst>
              <a:ext uri="{FF2B5EF4-FFF2-40B4-BE49-F238E27FC236}">
                <a16:creationId xmlns="" xmlns:a16="http://schemas.microsoft.com/office/drawing/2014/main" id="{EEA4AC65-55F5-4D27-BDD0-FF6F7EE3ACC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202147"/>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2"/>
          </a:solidFill>
          <a:ln w="0">
            <a:noFill/>
            <a:prstDash val="solid"/>
            <a:round/>
            <a:headEnd/>
            <a:tailEnd/>
          </a:ln>
        </p:spPr>
      </p:sp>
      <p:cxnSp>
        <p:nvCxnSpPr>
          <p:cNvPr id="15" name="Straight Connector 14" title="Horizontal Rule Line">
            <a:extLst>
              <a:ext uri="{FF2B5EF4-FFF2-40B4-BE49-F238E27FC236}">
                <a16:creationId xmlns="" xmlns:a16="http://schemas.microsoft.com/office/drawing/2014/main" id="{0F94E4FB-7BEB-46E2-9D20-49CF85DAB18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8129873" cy="602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40510" y="4747491"/>
            <a:ext cx="7289364" cy="1273806"/>
          </a:xfrm>
        </p:spPr>
        <p:txBody>
          <a:bodyPr anchor="b">
            <a:normAutofit/>
          </a:bodyPr>
          <a:lstStyle/>
          <a:p>
            <a:pPr algn="l"/>
            <a:r>
              <a:rPr lang="en-US">
                <a:solidFill>
                  <a:srgbClr val="FFFFFF"/>
                </a:solidFill>
              </a:rPr>
              <a:t>Mission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2354172"/>
              </p:ext>
            </p:extLst>
          </p:nvPr>
        </p:nvGraphicFramePr>
        <p:xfrm>
          <a:off x="840509" y="959170"/>
          <a:ext cx="10584873" cy="30771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693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68133" y="1761067"/>
            <a:ext cx="7178148" cy="4182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History</a:t>
            </a:r>
            <a:endParaRPr lang="en-US" dirty="0"/>
          </a:p>
        </p:txBody>
      </p:sp>
      <p:pic>
        <p:nvPicPr>
          <p:cNvPr id="4" name="IMG_3132.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936209" y="1497289"/>
            <a:ext cx="6841066" cy="3857770"/>
          </a:xfrm>
        </p:spPr>
      </p:pic>
    </p:spTree>
    <p:extLst>
      <p:ext uri="{BB962C8B-B14F-4D97-AF65-F5344CB8AC3E}">
        <p14:creationId xmlns:p14="http://schemas.microsoft.com/office/powerpoint/2010/main" val="13825909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10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E0BA62C8-51BA-44CC-965C-42F7AFC4448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1A524681-508F-49AE-892E-903CCC772E5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6" title="Page Number Shape">
            <a:extLst>
              <a:ext uri="{FF2B5EF4-FFF2-40B4-BE49-F238E27FC236}">
                <a16:creationId xmlns="" xmlns:a16="http://schemas.microsoft.com/office/drawing/2014/main" id="{C196684D-0D1D-4DC5-B155-70BABFE308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938535"/>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2"/>
          </a:solidFill>
          <a:ln w="0">
            <a:noFill/>
            <a:prstDash val="solid"/>
            <a:round/>
            <a:headEnd/>
            <a:tailEnd/>
          </a:ln>
        </p:spPr>
      </p:sp>
      <p:cxnSp>
        <p:nvCxnSpPr>
          <p:cNvPr id="16" name="Straight Connector 15" title="Horizontal Rule Line">
            <a:extLst>
              <a:ext uri="{FF2B5EF4-FFF2-40B4-BE49-F238E27FC236}">
                <a16:creationId xmlns="" xmlns:a16="http://schemas.microsoft.com/office/drawing/2014/main" id="{55C052C4-2318-424C-8EAE-3560039752A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676579"/>
            <a:ext cx="8129873" cy="602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60120" y="434101"/>
            <a:ext cx="7169753" cy="1232750"/>
          </a:xfrm>
        </p:spPr>
        <p:txBody>
          <a:bodyPr anchor="b">
            <a:normAutofit/>
          </a:bodyPr>
          <a:lstStyle/>
          <a:p>
            <a:r>
              <a:rPr lang="en-US">
                <a:solidFill>
                  <a:srgbClr val="FFFFFF"/>
                </a:solidFill>
              </a:rPr>
              <a:t>History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87281099"/>
              </p:ext>
            </p:extLst>
          </p:nvPr>
        </p:nvGraphicFramePr>
        <p:xfrm>
          <a:off x="960120" y="2917149"/>
          <a:ext cx="10279971" cy="2987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69352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 xmlns:a16="http://schemas.microsoft.com/office/drawing/2014/main" id="{F4916AE5-544E-4508-B959-08551630133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E4B7DAC1-17AB-42CF-A6F3-E7B5E9E403D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7" y="0"/>
            <a:ext cx="465734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title="Page Number Shape">
            <a:extLst>
              <a:ext uri="{FF2B5EF4-FFF2-40B4-BE49-F238E27FC236}">
                <a16:creationId xmlns="" xmlns:a16="http://schemas.microsoft.com/office/drawing/2014/main" id="{54E8D99E-D164-49CA-BB3D-E48D5B36894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393747"/>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2"/>
          </a:solidFill>
          <a:ln w="0">
            <a:solidFill>
              <a:schemeClr val="bg2"/>
            </a:solidFill>
            <a:prstDash val="solid"/>
            <a:round/>
            <a:headEnd/>
            <a:tailEnd/>
          </a:ln>
        </p:spPr>
      </p:sp>
      <p:cxnSp>
        <p:nvCxnSpPr>
          <p:cNvPr id="37" name="Straight Connector 36" title="Verticle Rule Line">
            <a:extLst>
              <a:ext uri="{FF2B5EF4-FFF2-40B4-BE49-F238E27FC236}">
                <a16:creationId xmlns="" xmlns:a16="http://schemas.microsoft.com/office/drawing/2014/main" id="{81140A7C-1A13-4B56-A533-4FF164B6B28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86703" y="1257300"/>
            <a:ext cx="0" cy="560070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046748" y="1257300"/>
            <a:ext cx="3505240" cy="4254869"/>
          </a:xfrm>
        </p:spPr>
        <p:txBody>
          <a:bodyPr>
            <a:normAutofit/>
          </a:bodyPr>
          <a:lstStyle/>
          <a:p>
            <a:pPr algn="l"/>
            <a:r>
              <a:rPr lang="en-US">
                <a:solidFill>
                  <a:srgbClr val="FFFFFF"/>
                </a:solidFill>
              </a:rPr>
              <a:t>Now</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05996651"/>
              </p:ext>
            </p:extLst>
          </p:nvPr>
        </p:nvGraphicFramePr>
        <p:xfrm>
          <a:off x="690563" y="601663"/>
          <a:ext cx="6248400" cy="5654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76470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Freeform 6" title="Page Number Shape">
            <a:extLst>
              <a:ext uri="{FF2B5EF4-FFF2-40B4-BE49-F238E27FC236}">
                <a16:creationId xmlns="" xmlns:a16="http://schemas.microsoft.com/office/drawing/2014/main" id="{20D480B7-E112-400B-9D13-94A7604C536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cxnSp>
        <p:nvCxnSpPr>
          <p:cNvPr id="13" name="Straight Connector 12" title="Verticle Rule Line">
            <a:extLst>
              <a:ext uri="{FF2B5EF4-FFF2-40B4-BE49-F238E27FC236}">
                <a16:creationId xmlns="" xmlns:a16="http://schemas.microsoft.com/office/drawing/2014/main" id="{09F41389-C636-4E32-BA8E-2CC1A9C24FF5}"/>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rotWithShape="1">
          <a:blip r:embed="rId2">
            <a:duotone>
              <a:prstClr val="black"/>
              <a:prstClr val="white"/>
            </a:duotone>
            <a:extLst>
              <a:ext uri="{28A0092B-C50C-407E-A947-70E740481C1C}">
                <a14:useLocalDpi xmlns:a14="http://schemas.microsoft.com/office/drawing/2010/main" val="0"/>
              </a:ext>
            </a:extLst>
          </a:blip>
          <a:srcRect t="21149" r="9091" b="25997"/>
          <a:stretch/>
        </p:blipFill>
        <p:spPr>
          <a:xfrm>
            <a:off x="20" y="10"/>
            <a:ext cx="12191980" cy="6857990"/>
          </a:xfrm>
          <a:prstGeom prst="rect">
            <a:avLst/>
          </a:prstGeom>
        </p:spPr>
      </p:pic>
      <p:sp>
        <p:nvSpPr>
          <p:cNvPr id="15" name="Rectangle 14">
            <a:extLst>
              <a:ext uri="{FF2B5EF4-FFF2-40B4-BE49-F238E27FC236}">
                <a16:creationId xmlns="" xmlns:a16="http://schemas.microsoft.com/office/drawing/2014/main" id="{FC83CFF4-423D-43C2-B93A-8448A084EDD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0"/>
            <a:ext cx="12191999" cy="6858000"/>
          </a:xfrm>
          <a:prstGeom prst="rect">
            <a:avLst/>
          </a:prstGeom>
          <a:solidFill>
            <a:schemeClr val="bg2">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6" title="Page Number Shape">
            <a:extLst>
              <a:ext uri="{FF2B5EF4-FFF2-40B4-BE49-F238E27FC236}">
                <a16:creationId xmlns="" xmlns:a16="http://schemas.microsoft.com/office/drawing/2014/main" id="{86780F1A-85FE-4D1A-93C9-6D0FA50DB03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cxnSp>
        <p:nvCxnSpPr>
          <p:cNvPr id="19" name="Straight Connector 18" title="Verticle Rule Line">
            <a:extLst>
              <a:ext uri="{FF2B5EF4-FFF2-40B4-BE49-F238E27FC236}">
                <a16:creationId xmlns="" xmlns:a16="http://schemas.microsoft.com/office/drawing/2014/main" id="{B995C3BF-BAA0-46B9-8C48-EC1DE42D3E6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1088912" y="1143293"/>
            <a:ext cx="7635987" cy="4268965"/>
          </a:xfrm>
        </p:spPr>
        <p:txBody>
          <a:bodyPr vert="horz" lIns="91440" tIns="45720" rIns="91440" bIns="45720" rtlCol="0" anchor="t">
            <a:normAutofit/>
          </a:bodyPr>
          <a:lstStyle/>
          <a:p>
            <a:pPr algn="l"/>
            <a:r>
              <a:rPr lang="en-US" dirty="0">
                <a:solidFill>
                  <a:schemeClr val="tx2"/>
                </a:solidFill>
              </a:rPr>
              <a:t>The Student majority</a:t>
            </a:r>
          </a:p>
        </p:txBody>
      </p:sp>
      <p:graphicFrame>
        <p:nvGraphicFramePr>
          <p:cNvPr id="5" name="Diagram 4"/>
          <p:cNvGraphicFramePr/>
          <p:nvPr>
            <p:extLst>
              <p:ext uri="{D42A27DB-BD31-4B8C-83A1-F6EECF244321}">
                <p14:modId xmlns:p14="http://schemas.microsoft.com/office/powerpoint/2010/main" val="603755910"/>
              </p:ext>
            </p:extLst>
          </p:nvPr>
        </p:nvGraphicFramePr>
        <p:xfrm>
          <a:off x="3208867" y="1301235"/>
          <a:ext cx="11023601" cy="4760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083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1476" b="20385"/>
          <a:stretch/>
        </p:blipFill>
        <p:spPr>
          <a:xfrm>
            <a:off x="0" y="0"/>
            <a:ext cx="12191980" cy="6857990"/>
          </a:xfrm>
          <a:prstGeom prst="rect">
            <a:avLst/>
          </a:prstGeom>
        </p:spPr>
      </p:pic>
      <p:sp>
        <p:nvSpPr>
          <p:cNvPr id="9" name="Rectangle 8">
            <a:extLst>
              <a:ext uri="{FF2B5EF4-FFF2-40B4-BE49-F238E27FC236}">
                <a16:creationId xmlns="" xmlns:a16="http://schemas.microsoft.com/office/drawing/2014/main" id="{A213E36D-5A84-4541-BF52-A43A3649AEB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0"/>
            <a:ext cx="12191999" cy="6858000"/>
          </a:xfrm>
          <a:prstGeom prst="rect">
            <a:avLst/>
          </a:prstGeom>
          <a:gradFill flip="none" rotWithShape="1">
            <a:gsLst>
              <a:gs pos="100000">
                <a:schemeClr val="bg2">
                  <a:alpha val="60000"/>
                </a:schemeClr>
              </a:gs>
              <a:gs pos="30000">
                <a:schemeClr val="bg2"/>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title="Page Number Shape">
            <a:extLst>
              <a:ext uri="{FF2B5EF4-FFF2-40B4-BE49-F238E27FC236}">
                <a16:creationId xmlns="" xmlns:a16="http://schemas.microsoft.com/office/drawing/2014/main" id="{7950F102-840C-43D3-A065-567D0AACD7B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cxnSp>
        <p:nvCxnSpPr>
          <p:cNvPr id="13" name="Straight Connector 12" title="Verticle Rule Line">
            <a:extLst>
              <a:ext uri="{FF2B5EF4-FFF2-40B4-BE49-F238E27FC236}">
                <a16:creationId xmlns="" xmlns:a16="http://schemas.microsoft.com/office/drawing/2014/main" id="{D94758B0-B04D-4623-8719-19CB634FA96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88912" y="1143293"/>
            <a:ext cx="7635987" cy="4268965"/>
          </a:xfrm>
        </p:spPr>
        <p:txBody>
          <a:bodyPr>
            <a:normAutofit/>
          </a:bodyPr>
          <a:lstStyle/>
          <a:p>
            <a:r>
              <a:rPr lang="en-US" dirty="0"/>
              <a:t>Today</a:t>
            </a:r>
          </a:p>
        </p:txBody>
      </p:sp>
      <p:graphicFrame>
        <p:nvGraphicFramePr>
          <p:cNvPr id="7" name="Diagram 5"/>
          <p:cNvGraphicFramePr/>
          <p:nvPr>
            <p:extLst>
              <p:ext uri="{D42A27DB-BD31-4B8C-83A1-F6EECF244321}">
                <p14:modId xmlns:p14="http://schemas.microsoft.com/office/powerpoint/2010/main" val="1210127414"/>
              </p:ext>
            </p:extLst>
          </p:nvPr>
        </p:nvGraphicFramePr>
        <p:xfrm>
          <a:off x="762000" y="2008354"/>
          <a:ext cx="8686800" cy="4908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4129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07151B"/>
      </a:dk2>
      <a:lt2>
        <a:srgbClr val="F2F3F3"/>
      </a:lt2>
      <a:accent1>
        <a:srgbClr val="1C546B"/>
      </a:accent1>
      <a:accent2>
        <a:srgbClr val="606968"/>
      </a:accent2>
      <a:accent3>
        <a:srgbClr val="8D8D35"/>
      </a:accent3>
      <a:accent4>
        <a:srgbClr val="D9A142"/>
      </a:accent4>
      <a:accent5>
        <a:srgbClr val="C47023"/>
      </a:accent5>
      <a:accent6>
        <a:srgbClr val="754D64"/>
      </a:accent6>
      <a:hlink>
        <a:srgbClr val="417E93"/>
      </a:hlink>
      <a:folHlink>
        <a:srgbClr val="A76D89"/>
      </a:folHlink>
    </a:clrScheme>
    <a:fontScheme name="Headlines">
      <a:majorFont>
        <a:latin typeface="Century Schoolbook" panose="02040604050505020304"/>
        <a:ea typeface=""/>
        <a:cs typeface=""/>
      </a:majorFont>
      <a:minorFont>
        <a:latin typeface="Corbel" panose="020B0503020204020204"/>
        <a:ea typeface=""/>
        <a:cs typeface=""/>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12434FFF-CE4A-40FC-99FF-CA1400F2E6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Headlines</Template>
  <TotalTime>2776</TotalTime>
  <Words>100</Words>
  <Application>Microsoft Macintosh PowerPoint</Application>
  <PresentationFormat>Widescreen</PresentationFormat>
  <Paragraphs>22</Paragraphs>
  <Slides>7</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Calibri</vt:lpstr>
      <vt:lpstr>Century Schoolbook</vt:lpstr>
      <vt:lpstr>Corbel</vt:lpstr>
      <vt:lpstr>Impact</vt:lpstr>
      <vt:lpstr>Arial</vt:lpstr>
      <vt:lpstr>Headlines</vt:lpstr>
      <vt:lpstr>The Student  Majority</vt:lpstr>
      <vt:lpstr>Mission</vt:lpstr>
      <vt:lpstr>History</vt:lpstr>
      <vt:lpstr>History</vt:lpstr>
      <vt:lpstr>Now</vt:lpstr>
      <vt:lpstr>The Student majority</vt:lpstr>
      <vt:lpstr>Today</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Student Majority</dc:title>
  <dc:creator>Weston Emery</dc:creator>
  <cp:lastModifiedBy>Weston Emery</cp:lastModifiedBy>
  <cp:revision>18</cp:revision>
  <dcterms:created xsi:type="dcterms:W3CDTF">2018-03-31T22:41:32Z</dcterms:created>
  <dcterms:modified xsi:type="dcterms:W3CDTF">2018-04-10T20:18:27Z</dcterms:modified>
</cp:coreProperties>
</file>